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86" r:id="rId4"/>
    <p:sldId id="287" r:id="rId5"/>
    <p:sldId id="288" r:id="rId6"/>
    <p:sldId id="299" r:id="rId7"/>
    <p:sldId id="290" r:id="rId8"/>
    <p:sldId id="259" r:id="rId9"/>
    <p:sldId id="261" r:id="rId10"/>
    <p:sldId id="260" r:id="rId11"/>
    <p:sldId id="264" r:id="rId12"/>
    <p:sldId id="289" r:id="rId13"/>
    <p:sldId id="271" r:id="rId14"/>
    <p:sldId id="301" r:id="rId15"/>
    <p:sldId id="284" r:id="rId16"/>
    <p:sldId id="300" r:id="rId17"/>
    <p:sldId id="283" r:id="rId18"/>
    <p:sldId id="302" r:id="rId19"/>
    <p:sldId id="282" r:id="rId20"/>
    <p:sldId id="303" r:id="rId21"/>
    <p:sldId id="281" r:id="rId22"/>
    <p:sldId id="291" r:id="rId23"/>
    <p:sldId id="292" r:id="rId24"/>
    <p:sldId id="256" r:id="rId25"/>
    <p:sldId id="293" r:id="rId26"/>
    <p:sldId id="294" r:id="rId27"/>
    <p:sldId id="295" r:id="rId28"/>
    <p:sldId id="296" r:id="rId29"/>
    <p:sldId id="297" r:id="rId30"/>
    <p:sldId id="298" r:id="rId31"/>
    <p:sldId id="2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0" d="100"/>
          <a:sy n="60" d="100"/>
        </p:scale>
        <p:origin x="111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CB4F5-BB59-40D5-8662-38A7C626AB2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396CC808-D571-4E37-9B8C-C42D59BDDBF4}">
      <dgm:prSet phldrT="[Text]" phldr="0"/>
      <dgm:spPr/>
      <dgm:t>
        <a:bodyPr/>
        <a:lstStyle/>
        <a:p>
          <a:r>
            <a: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Company</a:t>
          </a:r>
        </a:p>
      </dgm:t>
    </dgm:pt>
    <dgm:pt modelId="{BA480989-68C6-4824-9056-B3430E134E32}" type="parTrans" cxnId="{9221BD63-745D-4DC3-A9F0-95F6C110DD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2CC45D-16DB-4856-83C5-CC823A7736CB}" type="sibTrans" cxnId="{9221BD63-745D-4DC3-A9F0-95F6C110DD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3086C6-CAA5-455D-ABBD-51BB5CCFFA13}">
      <dgm:prSet phldrT="[Text]" phldr="0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Fruits</a:t>
          </a:r>
        </a:p>
      </dgm:t>
    </dgm:pt>
    <dgm:pt modelId="{9F609C67-B766-4A1D-BAD2-607564DA1889}" type="parTrans" cxnId="{0980EE7D-20B0-496C-9FA7-7226E5E04D1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38100">
          <a:solidFill>
            <a:srgbClr val="147D3A"/>
          </a:solidFill>
        </a:ln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CE7686-544C-45D3-93A8-8A927DE29E42}" type="sibTrans" cxnId="{0980EE7D-20B0-496C-9FA7-7226E5E04D1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595463-799B-40CB-ACE2-95D34B75C373}">
      <dgm:prSet phldrT="[Text]" phldr="0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Vegetables</a:t>
          </a:r>
        </a:p>
      </dgm:t>
    </dgm:pt>
    <dgm:pt modelId="{DACE2F5E-EF74-4E73-BB9F-2BC78C35A17D}" type="parTrans" cxnId="{AA7D9208-68A3-4078-BA11-D08564125BA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DD09CD-0F25-42DD-BB93-C5DE40DBD646}" type="sibTrans" cxnId="{AA7D9208-68A3-4078-BA11-D08564125BA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912032-DE51-4274-8401-6E9E21B21D06}">
      <dgm:prSet phldrT="[Text]" phldr="0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Grains</a:t>
          </a:r>
        </a:p>
      </dgm:t>
    </dgm:pt>
    <dgm:pt modelId="{82751CE6-2B4E-447E-95DD-B606477AF3CA}" type="parTrans" cxnId="{15EDA3C3-FCCD-4E71-9588-79F5BD6538E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363D74-3747-4576-80AA-0F45AABA2CE3}" type="sibTrans" cxnId="{15EDA3C3-FCCD-4E71-9588-79F5BD6538E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7C8F15-FED2-414C-91C0-EFBAC3EFEB02}">
      <dgm:prSet phldrT="[Text]" phldr="0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Livestock</a:t>
          </a:r>
        </a:p>
      </dgm:t>
    </dgm:pt>
    <dgm:pt modelId="{56ED54E5-BBA0-4E31-8BED-085354C2DFF1}" type="parTrans" cxnId="{F4F2C319-9B44-4A90-8287-409D9CC25BB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38100">
          <a:solidFill>
            <a:srgbClr val="147D3A"/>
          </a:solidFill>
        </a:ln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9A102A-B6E7-4611-B711-BDF80B79603E}" type="sibTrans" cxnId="{F4F2C319-9B44-4A90-8287-409D9CC25BB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639AEB-C580-4D42-BF19-708D318E8648}">
      <dgm:prSet phldrT="[Text]" phldr="0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Dairy</a:t>
          </a:r>
        </a:p>
      </dgm:t>
    </dgm:pt>
    <dgm:pt modelId="{23D1FE8E-7A7D-4FDE-B22E-E1B92CFC4C60}" type="parTrans" cxnId="{D74E316F-989A-4CC6-8669-B5020B5EA9AA}">
      <dgm:prSet/>
      <dgm:spPr>
        <a:ln w="38100">
          <a:solidFill>
            <a:srgbClr val="147D3A"/>
          </a:solidFill>
        </a:ln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CE4446-16C2-40D0-9945-6AFA74A5D899}" type="sibTrans" cxnId="{D74E316F-989A-4CC6-8669-B5020B5EA9A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065D54-0C84-401C-8063-547F8F119F23}" type="pres">
      <dgm:prSet presAssocID="{707CB4F5-BB59-40D5-8662-38A7C626AB2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DE4A824-766A-4DD0-8C8E-294ABC95BD11}" type="pres">
      <dgm:prSet presAssocID="{396CC808-D571-4E37-9B8C-C42D59BDDBF4}" presName="hierRoot1" presStyleCnt="0">
        <dgm:presLayoutVars>
          <dgm:hierBranch val="init"/>
        </dgm:presLayoutVars>
      </dgm:prSet>
      <dgm:spPr/>
    </dgm:pt>
    <dgm:pt modelId="{506054FB-00AA-4971-AFD1-1358784BE5E2}" type="pres">
      <dgm:prSet presAssocID="{396CC808-D571-4E37-9B8C-C42D59BDDBF4}" presName="rootComposite1" presStyleCnt="0"/>
      <dgm:spPr/>
    </dgm:pt>
    <dgm:pt modelId="{DD08D48B-3FE3-44C2-8BFB-5F75317E0972}" type="pres">
      <dgm:prSet presAssocID="{396CC808-D571-4E37-9B8C-C42D59BDDBF4}" presName="rootText1" presStyleLbl="alignAcc1" presStyleIdx="0" presStyleCnt="0" custLinFactNeighborY="-94684">
        <dgm:presLayoutVars>
          <dgm:chPref val="3"/>
        </dgm:presLayoutVars>
      </dgm:prSet>
      <dgm:spPr/>
    </dgm:pt>
    <dgm:pt modelId="{7639B4D7-CCE7-4A8F-8FED-8450131C194E}" type="pres">
      <dgm:prSet presAssocID="{396CC808-D571-4E37-9B8C-C42D59BDDBF4}" presName="topArc1" presStyleLbl="parChTrans1D1" presStyleIdx="0" presStyleCnt="12"/>
      <dgm:spPr>
        <a:ln w="38100">
          <a:solidFill>
            <a:srgbClr val="147D3A"/>
          </a:solidFill>
        </a:ln>
      </dgm:spPr>
    </dgm:pt>
    <dgm:pt modelId="{4829728E-BCBF-4045-811A-09B0A8E7732B}" type="pres">
      <dgm:prSet presAssocID="{396CC808-D571-4E37-9B8C-C42D59BDDBF4}" presName="bottomArc1" presStyleLbl="parChTrans1D1" presStyleIdx="1" presStyleCnt="12"/>
      <dgm:spPr>
        <a:ln w="38100">
          <a:solidFill>
            <a:srgbClr val="147D3A"/>
          </a:solidFill>
        </a:ln>
      </dgm:spPr>
    </dgm:pt>
    <dgm:pt modelId="{71D09C42-831C-4340-8B1F-2A6774EEEF05}" type="pres">
      <dgm:prSet presAssocID="{396CC808-D571-4E37-9B8C-C42D59BDDBF4}" presName="topConnNode1" presStyleLbl="node1" presStyleIdx="0" presStyleCnt="0"/>
      <dgm:spPr/>
    </dgm:pt>
    <dgm:pt modelId="{19718132-CDE3-4AEC-8DF5-343626C758F1}" type="pres">
      <dgm:prSet presAssocID="{396CC808-D571-4E37-9B8C-C42D59BDDBF4}" presName="hierChild2" presStyleCnt="0"/>
      <dgm:spPr/>
    </dgm:pt>
    <dgm:pt modelId="{B269EE8E-D38D-4E22-A031-DA65625B7E85}" type="pres">
      <dgm:prSet presAssocID="{9F609C67-B766-4A1D-BAD2-607564DA1889}" presName="Name28" presStyleLbl="parChTrans1D2" presStyleIdx="0" presStyleCnt="5"/>
      <dgm:spPr>
        <a:xfrm>
          <a:off x="884385" y="810683"/>
          <a:ext cx="4276156" cy="906454"/>
        </a:xfrm>
        <a:custGeom>
          <a:avLst/>
          <a:gdLst/>
          <a:ahLst/>
          <a:cxnLst/>
          <a:rect l="0" t="0" r="0" b="0"/>
          <a:pathLst>
            <a:path>
              <a:moveTo>
                <a:pt x="4276156" y="0"/>
              </a:moveTo>
              <a:lnTo>
                <a:pt x="4276156" y="720918"/>
              </a:lnTo>
              <a:lnTo>
                <a:pt x="0" y="720918"/>
              </a:lnTo>
              <a:lnTo>
                <a:pt x="0" y="906454"/>
              </a:lnTo>
            </a:path>
          </a:pathLst>
        </a:custGeom>
      </dgm:spPr>
    </dgm:pt>
    <dgm:pt modelId="{5F6981B1-940E-4A4E-B191-33E20302F5C4}" type="pres">
      <dgm:prSet presAssocID="{1E3086C6-CAA5-455D-ABBD-51BB5CCFFA13}" presName="hierRoot2" presStyleCnt="0">
        <dgm:presLayoutVars>
          <dgm:hierBranch val="init"/>
        </dgm:presLayoutVars>
      </dgm:prSet>
      <dgm:spPr/>
    </dgm:pt>
    <dgm:pt modelId="{FD5C0A62-36A0-455F-83AD-1140806CE126}" type="pres">
      <dgm:prSet presAssocID="{1E3086C6-CAA5-455D-ABBD-51BB5CCFFA13}" presName="rootComposite2" presStyleCnt="0"/>
      <dgm:spPr/>
    </dgm:pt>
    <dgm:pt modelId="{1ED7D338-2D3F-466D-88BA-541A3BBF9A15}" type="pres">
      <dgm:prSet presAssocID="{1E3086C6-CAA5-455D-ABBD-51BB5CCFFA13}" presName="rootText2" presStyleLbl="alignAcc1" presStyleIdx="0" presStyleCnt="0">
        <dgm:presLayoutVars>
          <dgm:chPref val="3"/>
        </dgm:presLayoutVars>
      </dgm:prSet>
      <dgm:spPr/>
    </dgm:pt>
    <dgm:pt modelId="{317D4488-494B-445F-8BFC-D105ABAAE331}" type="pres">
      <dgm:prSet presAssocID="{1E3086C6-CAA5-455D-ABBD-51BB5CCFFA13}" presName="topArc2" presStyleLbl="parChTrans1D1" presStyleIdx="2" presStyleCnt="12"/>
      <dgm:spPr/>
    </dgm:pt>
    <dgm:pt modelId="{3B5CFEF2-E6DF-4FE6-94A5-D63BC47C3265}" type="pres">
      <dgm:prSet presAssocID="{1E3086C6-CAA5-455D-ABBD-51BB5CCFFA13}" presName="bottomArc2" presStyleLbl="parChTrans1D1" presStyleIdx="3" presStyleCnt="12"/>
      <dgm:spPr/>
    </dgm:pt>
    <dgm:pt modelId="{F1641B1A-D9AD-4BAA-A657-4CB2D050789A}" type="pres">
      <dgm:prSet presAssocID="{1E3086C6-CAA5-455D-ABBD-51BB5CCFFA13}" presName="topConnNode2" presStyleLbl="node2" presStyleIdx="0" presStyleCnt="0"/>
      <dgm:spPr/>
    </dgm:pt>
    <dgm:pt modelId="{47670C36-611E-4349-AE7B-92C796D19DF8}" type="pres">
      <dgm:prSet presAssocID="{1E3086C6-CAA5-455D-ABBD-51BB5CCFFA13}" presName="hierChild4" presStyleCnt="0"/>
      <dgm:spPr/>
    </dgm:pt>
    <dgm:pt modelId="{9B7840C8-D208-487B-A89B-4C6F89846DEA}" type="pres">
      <dgm:prSet presAssocID="{1E3086C6-CAA5-455D-ABBD-51BB5CCFFA13}" presName="hierChild5" presStyleCnt="0"/>
      <dgm:spPr/>
    </dgm:pt>
    <dgm:pt modelId="{0138A3FC-30AB-441E-8E28-3EE63CAB8EAA}" type="pres">
      <dgm:prSet presAssocID="{DACE2F5E-EF74-4E73-BB9F-2BC78C35A17D}" presName="Name28" presStyleLbl="parChTrans1D2" presStyleIdx="1" presStyleCnt="5"/>
      <dgm:spPr/>
    </dgm:pt>
    <dgm:pt modelId="{73C9B023-F6C9-4534-82B6-DFFC9D7D6025}" type="pres">
      <dgm:prSet presAssocID="{DF595463-799B-40CB-ACE2-95D34B75C373}" presName="hierRoot2" presStyleCnt="0">
        <dgm:presLayoutVars>
          <dgm:hierBranch val="init"/>
        </dgm:presLayoutVars>
      </dgm:prSet>
      <dgm:spPr/>
    </dgm:pt>
    <dgm:pt modelId="{219683D5-91B0-47EF-9A25-A11C91B48225}" type="pres">
      <dgm:prSet presAssocID="{DF595463-799B-40CB-ACE2-95D34B75C373}" presName="rootComposite2" presStyleCnt="0"/>
      <dgm:spPr/>
    </dgm:pt>
    <dgm:pt modelId="{B0CC1B7D-FE0D-4EDD-B198-299170C4C5A0}" type="pres">
      <dgm:prSet presAssocID="{DF595463-799B-40CB-ACE2-95D34B75C373}" presName="rootText2" presStyleLbl="alignAcc1" presStyleIdx="0" presStyleCnt="0">
        <dgm:presLayoutVars>
          <dgm:chPref val="3"/>
        </dgm:presLayoutVars>
      </dgm:prSet>
      <dgm:spPr/>
    </dgm:pt>
    <dgm:pt modelId="{9346DA9D-311A-4E37-84F0-96B4EE0FF988}" type="pres">
      <dgm:prSet presAssocID="{DF595463-799B-40CB-ACE2-95D34B75C373}" presName="topArc2" presStyleLbl="parChTrans1D1" presStyleIdx="4" presStyleCnt="12"/>
      <dgm:spPr/>
    </dgm:pt>
    <dgm:pt modelId="{73ED8D5E-3E71-4C69-9CAA-41A118C39F7E}" type="pres">
      <dgm:prSet presAssocID="{DF595463-799B-40CB-ACE2-95D34B75C373}" presName="bottomArc2" presStyleLbl="parChTrans1D1" presStyleIdx="5" presStyleCnt="12"/>
      <dgm:spPr/>
    </dgm:pt>
    <dgm:pt modelId="{59F45F1E-5537-4BF4-9E75-C8AA0582F8CA}" type="pres">
      <dgm:prSet presAssocID="{DF595463-799B-40CB-ACE2-95D34B75C373}" presName="topConnNode2" presStyleLbl="node2" presStyleIdx="0" presStyleCnt="0"/>
      <dgm:spPr/>
    </dgm:pt>
    <dgm:pt modelId="{E0572425-D68B-41BB-BBBB-A6199E6D8ADD}" type="pres">
      <dgm:prSet presAssocID="{DF595463-799B-40CB-ACE2-95D34B75C373}" presName="hierChild4" presStyleCnt="0"/>
      <dgm:spPr/>
    </dgm:pt>
    <dgm:pt modelId="{B091386E-3E0A-430E-8C78-86315A652731}" type="pres">
      <dgm:prSet presAssocID="{DF595463-799B-40CB-ACE2-95D34B75C373}" presName="hierChild5" presStyleCnt="0"/>
      <dgm:spPr/>
    </dgm:pt>
    <dgm:pt modelId="{99B1E17D-B45D-4D0B-B85C-63E223595DC0}" type="pres">
      <dgm:prSet presAssocID="{82751CE6-2B4E-447E-95DD-B606477AF3CA}" presName="Name28" presStyleLbl="parChTrans1D2" presStyleIdx="2" presStyleCnt="5"/>
      <dgm:spPr/>
    </dgm:pt>
    <dgm:pt modelId="{8BCA0486-3A20-48BF-9C5A-50E7FDEDD4AD}" type="pres">
      <dgm:prSet presAssocID="{AF912032-DE51-4274-8401-6E9E21B21D06}" presName="hierRoot2" presStyleCnt="0">
        <dgm:presLayoutVars>
          <dgm:hierBranch val="init"/>
        </dgm:presLayoutVars>
      </dgm:prSet>
      <dgm:spPr/>
    </dgm:pt>
    <dgm:pt modelId="{35B65371-F9C1-45CE-8ABA-FAEA0241EC12}" type="pres">
      <dgm:prSet presAssocID="{AF912032-DE51-4274-8401-6E9E21B21D06}" presName="rootComposite2" presStyleCnt="0"/>
      <dgm:spPr/>
    </dgm:pt>
    <dgm:pt modelId="{9824ED0E-27E1-4155-8B8D-0A3D171BB94B}" type="pres">
      <dgm:prSet presAssocID="{AF912032-DE51-4274-8401-6E9E21B21D06}" presName="rootText2" presStyleLbl="alignAcc1" presStyleIdx="0" presStyleCnt="0">
        <dgm:presLayoutVars>
          <dgm:chPref val="3"/>
        </dgm:presLayoutVars>
      </dgm:prSet>
      <dgm:spPr/>
    </dgm:pt>
    <dgm:pt modelId="{F5A5D4D8-6BFD-463B-BBB5-3E34CA5209F7}" type="pres">
      <dgm:prSet presAssocID="{AF912032-DE51-4274-8401-6E9E21B21D06}" presName="topArc2" presStyleLbl="parChTrans1D1" presStyleIdx="6" presStyleCnt="12"/>
      <dgm:spPr/>
    </dgm:pt>
    <dgm:pt modelId="{EBE8184A-5E33-4F36-A3ED-890D596C1CC9}" type="pres">
      <dgm:prSet presAssocID="{AF912032-DE51-4274-8401-6E9E21B21D06}" presName="bottomArc2" presStyleLbl="parChTrans1D1" presStyleIdx="7" presStyleCnt="12"/>
      <dgm:spPr/>
    </dgm:pt>
    <dgm:pt modelId="{AB56C0F8-C7B5-4D5C-8119-BA236B01C172}" type="pres">
      <dgm:prSet presAssocID="{AF912032-DE51-4274-8401-6E9E21B21D06}" presName="topConnNode2" presStyleLbl="node2" presStyleIdx="0" presStyleCnt="0"/>
      <dgm:spPr/>
    </dgm:pt>
    <dgm:pt modelId="{BBAAC797-8FF2-4087-874D-3C82FEF357F4}" type="pres">
      <dgm:prSet presAssocID="{AF912032-DE51-4274-8401-6E9E21B21D06}" presName="hierChild4" presStyleCnt="0"/>
      <dgm:spPr/>
    </dgm:pt>
    <dgm:pt modelId="{F8615DEA-0945-43A2-B325-CD2C44F77936}" type="pres">
      <dgm:prSet presAssocID="{AF912032-DE51-4274-8401-6E9E21B21D06}" presName="hierChild5" presStyleCnt="0"/>
      <dgm:spPr/>
    </dgm:pt>
    <dgm:pt modelId="{2D62255E-E63F-42D9-AE9E-4F4892080247}" type="pres">
      <dgm:prSet presAssocID="{56ED54E5-BBA0-4E31-8BED-085354C2DFF1}" presName="Name28" presStyleLbl="parChTrans1D2" presStyleIdx="3" presStyleCnt="5"/>
      <dgm:spPr/>
    </dgm:pt>
    <dgm:pt modelId="{644FF0BF-0972-4D8E-978D-8945F4B7CFD0}" type="pres">
      <dgm:prSet presAssocID="{907C8F15-FED2-414C-91C0-EFBAC3EFEB02}" presName="hierRoot2" presStyleCnt="0">
        <dgm:presLayoutVars>
          <dgm:hierBranch val="init"/>
        </dgm:presLayoutVars>
      </dgm:prSet>
      <dgm:spPr/>
    </dgm:pt>
    <dgm:pt modelId="{FE80304C-3D2E-4BCB-B0C5-5517536E2929}" type="pres">
      <dgm:prSet presAssocID="{907C8F15-FED2-414C-91C0-EFBAC3EFEB02}" presName="rootComposite2" presStyleCnt="0"/>
      <dgm:spPr/>
    </dgm:pt>
    <dgm:pt modelId="{B1FEFC83-6EC1-4947-8C57-6C306094A490}" type="pres">
      <dgm:prSet presAssocID="{907C8F15-FED2-414C-91C0-EFBAC3EFEB02}" presName="rootText2" presStyleLbl="alignAcc1" presStyleIdx="0" presStyleCnt="0">
        <dgm:presLayoutVars>
          <dgm:chPref val="3"/>
        </dgm:presLayoutVars>
      </dgm:prSet>
      <dgm:spPr/>
    </dgm:pt>
    <dgm:pt modelId="{EC299680-C1C1-4FD0-8CAA-CA9B3411A4BF}" type="pres">
      <dgm:prSet presAssocID="{907C8F15-FED2-414C-91C0-EFBAC3EFEB02}" presName="topArc2" presStyleLbl="parChTrans1D1" presStyleIdx="8" presStyleCnt="12"/>
      <dgm:spPr/>
    </dgm:pt>
    <dgm:pt modelId="{08EAACAD-6ECE-4CDE-B57D-B3B6445BCD2D}" type="pres">
      <dgm:prSet presAssocID="{907C8F15-FED2-414C-91C0-EFBAC3EFEB02}" presName="bottomArc2" presStyleLbl="parChTrans1D1" presStyleIdx="9" presStyleCnt="12"/>
      <dgm:spPr/>
    </dgm:pt>
    <dgm:pt modelId="{76F50AC1-BF8F-431E-BBF7-3D12A19CF065}" type="pres">
      <dgm:prSet presAssocID="{907C8F15-FED2-414C-91C0-EFBAC3EFEB02}" presName="topConnNode2" presStyleLbl="node2" presStyleIdx="0" presStyleCnt="0"/>
      <dgm:spPr/>
    </dgm:pt>
    <dgm:pt modelId="{0F966652-3754-4506-B3B6-F4536C21B8CF}" type="pres">
      <dgm:prSet presAssocID="{907C8F15-FED2-414C-91C0-EFBAC3EFEB02}" presName="hierChild4" presStyleCnt="0"/>
      <dgm:spPr/>
    </dgm:pt>
    <dgm:pt modelId="{14630E7A-EC5D-4AB5-81A1-2E5202F37362}" type="pres">
      <dgm:prSet presAssocID="{907C8F15-FED2-414C-91C0-EFBAC3EFEB02}" presName="hierChild5" presStyleCnt="0"/>
      <dgm:spPr/>
    </dgm:pt>
    <dgm:pt modelId="{C53445FF-4356-475F-B17B-781220048468}" type="pres">
      <dgm:prSet presAssocID="{23D1FE8E-7A7D-4FDE-B22E-E1B92CFC4C60}" presName="Name28" presStyleLbl="parChTrans1D2" presStyleIdx="4" presStyleCnt="5"/>
      <dgm:spPr/>
    </dgm:pt>
    <dgm:pt modelId="{4220B183-5A64-4872-BCA7-4851E2FE5ECB}" type="pres">
      <dgm:prSet presAssocID="{D6639AEB-C580-4D42-BF19-708D318E8648}" presName="hierRoot2" presStyleCnt="0">
        <dgm:presLayoutVars>
          <dgm:hierBranch val="init"/>
        </dgm:presLayoutVars>
      </dgm:prSet>
      <dgm:spPr/>
    </dgm:pt>
    <dgm:pt modelId="{57DB4760-ABEC-4069-90BC-3D57D435E3F7}" type="pres">
      <dgm:prSet presAssocID="{D6639AEB-C580-4D42-BF19-708D318E8648}" presName="rootComposite2" presStyleCnt="0"/>
      <dgm:spPr/>
    </dgm:pt>
    <dgm:pt modelId="{B2126DF0-02D7-4EDC-8535-FDBD91E4DA5A}" type="pres">
      <dgm:prSet presAssocID="{D6639AEB-C580-4D42-BF19-708D318E8648}" presName="rootText2" presStyleLbl="alignAcc1" presStyleIdx="0" presStyleCnt="0">
        <dgm:presLayoutVars>
          <dgm:chPref val="3"/>
        </dgm:presLayoutVars>
      </dgm:prSet>
      <dgm:spPr/>
    </dgm:pt>
    <dgm:pt modelId="{27A9D296-D07C-4379-B642-5A36DD7C757B}" type="pres">
      <dgm:prSet presAssocID="{D6639AEB-C580-4D42-BF19-708D318E8648}" presName="topArc2" presStyleLbl="parChTrans1D1" presStyleIdx="10" presStyleCnt="12"/>
      <dgm:spPr/>
    </dgm:pt>
    <dgm:pt modelId="{D0536785-72DC-4497-9CE3-26A1CB5633F1}" type="pres">
      <dgm:prSet presAssocID="{D6639AEB-C580-4D42-BF19-708D318E8648}" presName="bottomArc2" presStyleLbl="parChTrans1D1" presStyleIdx="11" presStyleCnt="12"/>
      <dgm:spPr/>
    </dgm:pt>
    <dgm:pt modelId="{AD62152A-57EC-4E85-BD7E-C4372C376CCB}" type="pres">
      <dgm:prSet presAssocID="{D6639AEB-C580-4D42-BF19-708D318E8648}" presName="topConnNode2" presStyleLbl="node2" presStyleIdx="0" presStyleCnt="0"/>
      <dgm:spPr/>
    </dgm:pt>
    <dgm:pt modelId="{750EF1AB-04A7-458A-BD28-85869334BDDC}" type="pres">
      <dgm:prSet presAssocID="{D6639AEB-C580-4D42-BF19-708D318E8648}" presName="hierChild4" presStyleCnt="0"/>
      <dgm:spPr/>
    </dgm:pt>
    <dgm:pt modelId="{92470C05-6265-41C0-B58D-CD2DC622CBDF}" type="pres">
      <dgm:prSet presAssocID="{D6639AEB-C580-4D42-BF19-708D318E8648}" presName="hierChild5" presStyleCnt="0"/>
      <dgm:spPr/>
    </dgm:pt>
    <dgm:pt modelId="{4209910C-BCD6-420D-90D4-B18E5E1669E6}" type="pres">
      <dgm:prSet presAssocID="{396CC808-D571-4E37-9B8C-C42D59BDDBF4}" presName="hierChild3" presStyleCnt="0"/>
      <dgm:spPr/>
    </dgm:pt>
  </dgm:ptLst>
  <dgm:cxnLst>
    <dgm:cxn modelId="{AA7D9208-68A3-4078-BA11-D08564125BAE}" srcId="{396CC808-D571-4E37-9B8C-C42D59BDDBF4}" destId="{DF595463-799B-40CB-ACE2-95D34B75C373}" srcOrd="1" destOrd="0" parTransId="{DACE2F5E-EF74-4E73-BB9F-2BC78C35A17D}" sibTransId="{6FDD09CD-0F25-42DD-BB93-C5DE40DBD646}"/>
    <dgm:cxn modelId="{F4F2C319-9B44-4A90-8287-409D9CC25BB3}" srcId="{396CC808-D571-4E37-9B8C-C42D59BDDBF4}" destId="{907C8F15-FED2-414C-91C0-EFBAC3EFEB02}" srcOrd="3" destOrd="0" parTransId="{56ED54E5-BBA0-4E31-8BED-085354C2DFF1}" sibTransId="{5E9A102A-B6E7-4611-B711-BDF80B79603E}"/>
    <dgm:cxn modelId="{A39F261A-3E89-4893-B016-2F6C2CAE9111}" type="presOf" srcId="{23D1FE8E-7A7D-4FDE-B22E-E1B92CFC4C60}" destId="{C53445FF-4356-475F-B17B-781220048468}" srcOrd="0" destOrd="0" presId="urn:microsoft.com/office/officeart/2008/layout/HalfCircleOrganizationChart"/>
    <dgm:cxn modelId="{74B3A726-181C-44FC-AC73-6DEDAD161E48}" type="presOf" srcId="{82751CE6-2B4E-447E-95DD-B606477AF3CA}" destId="{99B1E17D-B45D-4D0B-B85C-63E223595DC0}" srcOrd="0" destOrd="0" presId="urn:microsoft.com/office/officeart/2008/layout/HalfCircleOrganizationChart"/>
    <dgm:cxn modelId="{1DA31D27-A223-4A14-BB9A-BFDA59D5A3C1}" type="presOf" srcId="{D6639AEB-C580-4D42-BF19-708D318E8648}" destId="{B2126DF0-02D7-4EDC-8535-FDBD91E4DA5A}" srcOrd="0" destOrd="0" presId="urn:microsoft.com/office/officeart/2008/layout/HalfCircleOrganizationChart"/>
    <dgm:cxn modelId="{DB0C272B-8E88-4AE7-A2E6-7CE38A0D1779}" type="presOf" srcId="{707CB4F5-BB59-40D5-8662-38A7C626AB20}" destId="{E7065D54-0C84-401C-8063-547F8F119F23}" srcOrd="0" destOrd="0" presId="urn:microsoft.com/office/officeart/2008/layout/HalfCircleOrganizationChart"/>
    <dgm:cxn modelId="{7212FD2E-9D32-46C9-A3AC-E63B1D9D4604}" type="presOf" srcId="{D6639AEB-C580-4D42-BF19-708D318E8648}" destId="{AD62152A-57EC-4E85-BD7E-C4372C376CCB}" srcOrd="1" destOrd="0" presId="urn:microsoft.com/office/officeart/2008/layout/HalfCircleOrganizationChart"/>
    <dgm:cxn modelId="{ED4F3E3D-C552-4DFB-9DA1-3DDF62B0FF9C}" type="presOf" srcId="{DF595463-799B-40CB-ACE2-95D34B75C373}" destId="{59F45F1E-5537-4BF4-9E75-C8AA0582F8CA}" srcOrd="1" destOrd="0" presId="urn:microsoft.com/office/officeart/2008/layout/HalfCircleOrganizationChart"/>
    <dgm:cxn modelId="{15B47E43-1539-4EE4-8FD8-B1ED22261676}" type="presOf" srcId="{907C8F15-FED2-414C-91C0-EFBAC3EFEB02}" destId="{B1FEFC83-6EC1-4947-8C57-6C306094A490}" srcOrd="0" destOrd="0" presId="urn:microsoft.com/office/officeart/2008/layout/HalfCircleOrganizationChart"/>
    <dgm:cxn modelId="{9221BD63-745D-4DC3-A9F0-95F6C110DDF8}" srcId="{707CB4F5-BB59-40D5-8662-38A7C626AB20}" destId="{396CC808-D571-4E37-9B8C-C42D59BDDBF4}" srcOrd="0" destOrd="0" parTransId="{BA480989-68C6-4824-9056-B3430E134E32}" sibTransId="{BD2CC45D-16DB-4856-83C5-CC823A7736CB}"/>
    <dgm:cxn modelId="{CCF01C6E-BA45-4B85-BA22-B084ECA3A1EE}" type="presOf" srcId="{9F609C67-B766-4A1D-BAD2-607564DA1889}" destId="{B269EE8E-D38D-4E22-A031-DA65625B7E85}" srcOrd="0" destOrd="0" presId="urn:microsoft.com/office/officeart/2008/layout/HalfCircleOrganizationChart"/>
    <dgm:cxn modelId="{D74E316F-989A-4CC6-8669-B5020B5EA9AA}" srcId="{396CC808-D571-4E37-9B8C-C42D59BDDBF4}" destId="{D6639AEB-C580-4D42-BF19-708D318E8648}" srcOrd="4" destOrd="0" parTransId="{23D1FE8E-7A7D-4FDE-B22E-E1B92CFC4C60}" sibTransId="{9DCE4446-16C2-40D0-9945-6AFA74A5D899}"/>
    <dgm:cxn modelId="{8D063250-6F1F-497C-862C-7AA15B3B0386}" type="presOf" srcId="{AF912032-DE51-4274-8401-6E9E21B21D06}" destId="{AB56C0F8-C7B5-4D5C-8119-BA236B01C172}" srcOrd="1" destOrd="0" presId="urn:microsoft.com/office/officeart/2008/layout/HalfCircleOrganizationChart"/>
    <dgm:cxn modelId="{4F247B71-EC9E-4E1E-AA5E-429CDBE8A4DF}" type="presOf" srcId="{1E3086C6-CAA5-455D-ABBD-51BB5CCFFA13}" destId="{F1641B1A-D9AD-4BAA-A657-4CB2D050789A}" srcOrd="1" destOrd="0" presId="urn:microsoft.com/office/officeart/2008/layout/HalfCircleOrganizationChart"/>
    <dgm:cxn modelId="{DFE17255-7C06-4318-9416-985304821A86}" type="presOf" srcId="{907C8F15-FED2-414C-91C0-EFBAC3EFEB02}" destId="{76F50AC1-BF8F-431E-BBF7-3D12A19CF065}" srcOrd="1" destOrd="0" presId="urn:microsoft.com/office/officeart/2008/layout/HalfCircleOrganizationChart"/>
    <dgm:cxn modelId="{F2972279-62E1-4B54-920C-8D980A127857}" type="presOf" srcId="{396CC808-D571-4E37-9B8C-C42D59BDDBF4}" destId="{71D09C42-831C-4340-8B1F-2A6774EEEF05}" srcOrd="1" destOrd="0" presId="urn:microsoft.com/office/officeart/2008/layout/HalfCircleOrganizationChart"/>
    <dgm:cxn modelId="{0980EE7D-20B0-496C-9FA7-7226E5E04D1B}" srcId="{396CC808-D571-4E37-9B8C-C42D59BDDBF4}" destId="{1E3086C6-CAA5-455D-ABBD-51BB5CCFFA13}" srcOrd="0" destOrd="0" parTransId="{9F609C67-B766-4A1D-BAD2-607564DA1889}" sibTransId="{C2CE7686-544C-45D3-93A8-8A927DE29E42}"/>
    <dgm:cxn modelId="{19338CA5-7179-4E7A-A2F5-E7FF59F1AB22}" type="presOf" srcId="{396CC808-D571-4E37-9B8C-C42D59BDDBF4}" destId="{DD08D48B-3FE3-44C2-8BFB-5F75317E0972}" srcOrd="0" destOrd="0" presId="urn:microsoft.com/office/officeart/2008/layout/HalfCircleOrganizationChart"/>
    <dgm:cxn modelId="{15EDA3C3-FCCD-4E71-9588-79F5BD6538EC}" srcId="{396CC808-D571-4E37-9B8C-C42D59BDDBF4}" destId="{AF912032-DE51-4274-8401-6E9E21B21D06}" srcOrd="2" destOrd="0" parTransId="{82751CE6-2B4E-447E-95DD-B606477AF3CA}" sibTransId="{59363D74-3747-4576-80AA-0F45AABA2CE3}"/>
    <dgm:cxn modelId="{A694A4C6-D320-484E-8D7F-7CD5D2BD1B74}" type="presOf" srcId="{DF595463-799B-40CB-ACE2-95D34B75C373}" destId="{B0CC1B7D-FE0D-4EDD-B198-299170C4C5A0}" srcOrd="0" destOrd="0" presId="urn:microsoft.com/office/officeart/2008/layout/HalfCircleOrganizationChart"/>
    <dgm:cxn modelId="{4DFA01CA-563F-43BD-9BF7-7C0DB25761FE}" type="presOf" srcId="{56ED54E5-BBA0-4E31-8BED-085354C2DFF1}" destId="{2D62255E-E63F-42D9-AE9E-4F4892080247}" srcOrd="0" destOrd="0" presId="urn:microsoft.com/office/officeart/2008/layout/HalfCircleOrganizationChart"/>
    <dgm:cxn modelId="{917796CD-5484-4C55-BC71-5583E778ACFF}" type="presOf" srcId="{1E3086C6-CAA5-455D-ABBD-51BB5CCFFA13}" destId="{1ED7D338-2D3F-466D-88BA-541A3BBF9A15}" srcOrd="0" destOrd="0" presId="urn:microsoft.com/office/officeart/2008/layout/HalfCircleOrganizationChart"/>
    <dgm:cxn modelId="{CDE9BAD2-D04A-4C12-9432-08114A6641D0}" type="presOf" srcId="{AF912032-DE51-4274-8401-6E9E21B21D06}" destId="{9824ED0E-27E1-4155-8B8D-0A3D171BB94B}" srcOrd="0" destOrd="0" presId="urn:microsoft.com/office/officeart/2008/layout/HalfCircleOrganizationChart"/>
    <dgm:cxn modelId="{2614EDE2-EF2F-4275-A928-70036A277077}" type="presOf" srcId="{DACE2F5E-EF74-4E73-BB9F-2BC78C35A17D}" destId="{0138A3FC-30AB-441E-8E28-3EE63CAB8EAA}" srcOrd="0" destOrd="0" presId="urn:microsoft.com/office/officeart/2008/layout/HalfCircleOrganizationChart"/>
    <dgm:cxn modelId="{E940E81B-D8CD-4A78-A790-EF50EFF5BEFC}" type="presParOf" srcId="{E7065D54-0C84-401C-8063-547F8F119F23}" destId="{ADE4A824-766A-4DD0-8C8E-294ABC95BD11}" srcOrd="0" destOrd="0" presId="urn:microsoft.com/office/officeart/2008/layout/HalfCircleOrganizationChart"/>
    <dgm:cxn modelId="{C903FE57-A4C6-43BD-93A2-8281B74E25B5}" type="presParOf" srcId="{ADE4A824-766A-4DD0-8C8E-294ABC95BD11}" destId="{506054FB-00AA-4971-AFD1-1358784BE5E2}" srcOrd="0" destOrd="0" presId="urn:microsoft.com/office/officeart/2008/layout/HalfCircleOrganizationChart"/>
    <dgm:cxn modelId="{52A537B1-C779-453C-AC52-DAB938AF6F94}" type="presParOf" srcId="{506054FB-00AA-4971-AFD1-1358784BE5E2}" destId="{DD08D48B-3FE3-44C2-8BFB-5F75317E0972}" srcOrd="0" destOrd="0" presId="urn:microsoft.com/office/officeart/2008/layout/HalfCircleOrganizationChart"/>
    <dgm:cxn modelId="{69290ABE-AF32-4DF2-AB66-960A59AD2B8A}" type="presParOf" srcId="{506054FB-00AA-4971-AFD1-1358784BE5E2}" destId="{7639B4D7-CCE7-4A8F-8FED-8450131C194E}" srcOrd="1" destOrd="0" presId="urn:microsoft.com/office/officeart/2008/layout/HalfCircleOrganizationChart"/>
    <dgm:cxn modelId="{A3496623-8169-4CBE-9CFB-4CCF87424715}" type="presParOf" srcId="{506054FB-00AA-4971-AFD1-1358784BE5E2}" destId="{4829728E-BCBF-4045-811A-09B0A8E7732B}" srcOrd="2" destOrd="0" presId="urn:microsoft.com/office/officeart/2008/layout/HalfCircleOrganizationChart"/>
    <dgm:cxn modelId="{23B2F5BF-DD41-42BB-B118-525A9583FF9A}" type="presParOf" srcId="{506054FB-00AA-4971-AFD1-1358784BE5E2}" destId="{71D09C42-831C-4340-8B1F-2A6774EEEF05}" srcOrd="3" destOrd="0" presId="urn:microsoft.com/office/officeart/2008/layout/HalfCircleOrganizationChart"/>
    <dgm:cxn modelId="{B0E332A9-BB99-4538-B157-4BC8EACE885C}" type="presParOf" srcId="{ADE4A824-766A-4DD0-8C8E-294ABC95BD11}" destId="{19718132-CDE3-4AEC-8DF5-343626C758F1}" srcOrd="1" destOrd="0" presId="urn:microsoft.com/office/officeart/2008/layout/HalfCircleOrganizationChart"/>
    <dgm:cxn modelId="{F6F2ADFB-3A4B-4152-9EC6-0E52346D8E34}" type="presParOf" srcId="{19718132-CDE3-4AEC-8DF5-343626C758F1}" destId="{B269EE8E-D38D-4E22-A031-DA65625B7E85}" srcOrd="0" destOrd="0" presId="urn:microsoft.com/office/officeart/2008/layout/HalfCircleOrganizationChart"/>
    <dgm:cxn modelId="{A7ACB853-E7F9-49AA-A7DC-B2E04A5AA9C0}" type="presParOf" srcId="{19718132-CDE3-4AEC-8DF5-343626C758F1}" destId="{5F6981B1-940E-4A4E-B191-33E20302F5C4}" srcOrd="1" destOrd="0" presId="urn:microsoft.com/office/officeart/2008/layout/HalfCircleOrganizationChart"/>
    <dgm:cxn modelId="{1F1AA898-AB9A-4E0B-9F44-BE8973329A4E}" type="presParOf" srcId="{5F6981B1-940E-4A4E-B191-33E20302F5C4}" destId="{FD5C0A62-36A0-455F-83AD-1140806CE126}" srcOrd="0" destOrd="0" presId="urn:microsoft.com/office/officeart/2008/layout/HalfCircleOrganizationChart"/>
    <dgm:cxn modelId="{5EFC024D-6384-46D7-A0DD-7375B5CEA63B}" type="presParOf" srcId="{FD5C0A62-36A0-455F-83AD-1140806CE126}" destId="{1ED7D338-2D3F-466D-88BA-541A3BBF9A15}" srcOrd="0" destOrd="0" presId="urn:microsoft.com/office/officeart/2008/layout/HalfCircleOrganizationChart"/>
    <dgm:cxn modelId="{4A9A1D87-53C9-4674-899B-FFF38675EFFE}" type="presParOf" srcId="{FD5C0A62-36A0-455F-83AD-1140806CE126}" destId="{317D4488-494B-445F-8BFC-D105ABAAE331}" srcOrd="1" destOrd="0" presId="urn:microsoft.com/office/officeart/2008/layout/HalfCircleOrganizationChart"/>
    <dgm:cxn modelId="{54F29E37-1A2F-43F4-A1F5-BE510A424688}" type="presParOf" srcId="{FD5C0A62-36A0-455F-83AD-1140806CE126}" destId="{3B5CFEF2-E6DF-4FE6-94A5-D63BC47C3265}" srcOrd="2" destOrd="0" presId="urn:microsoft.com/office/officeart/2008/layout/HalfCircleOrganizationChart"/>
    <dgm:cxn modelId="{E9527866-30E7-4605-85A4-01F55003F78B}" type="presParOf" srcId="{FD5C0A62-36A0-455F-83AD-1140806CE126}" destId="{F1641B1A-D9AD-4BAA-A657-4CB2D050789A}" srcOrd="3" destOrd="0" presId="urn:microsoft.com/office/officeart/2008/layout/HalfCircleOrganizationChart"/>
    <dgm:cxn modelId="{8A876C7E-437A-45A0-AF88-67B07693EC47}" type="presParOf" srcId="{5F6981B1-940E-4A4E-B191-33E20302F5C4}" destId="{47670C36-611E-4349-AE7B-92C796D19DF8}" srcOrd="1" destOrd="0" presId="urn:microsoft.com/office/officeart/2008/layout/HalfCircleOrganizationChart"/>
    <dgm:cxn modelId="{214D82EE-2448-4129-806F-2945C6855556}" type="presParOf" srcId="{5F6981B1-940E-4A4E-B191-33E20302F5C4}" destId="{9B7840C8-D208-487B-A89B-4C6F89846DEA}" srcOrd="2" destOrd="0" presId="urn:microsoft.com/office/officeart/2008/layout/HalfCircleOrganizationChart"/>
    <dgm:cxn modelId="{8217B09E-4686-479D-AC51-8C039CF19685}" type="presParOf" srcId="{19718132-CDE3-4AEC-8DF5-343626C758F1}" destId="{0138A3FC-30AB-441E-8E28-3EE63CAB8EAA}" srcOrd="2" destOrd="0" presId="urn:microsoft.com/office/officeart/2008/layout/HalfCircleOrganizationChart"/>
    <dgm:cxn modelId="{23D128DC-0174-40B8-A3D5-F41C6D7EDBE8}" type="presParOf" srcId="{19718132-CDE3-4AEC-8DF5-343626C758F1}" destId="{73C9B023-F6C9-4534-82B6-DFFC9D7D6025}" srcOrd="3" destOrd="0" presId="urn:microsoft.com/office/officeart/2008/layout/HalfCircleOrganizationChart"/>
    <dgm:cxn modelId="{984A8FB2-5A2D-4C95-AAE8-D92B6AF3501E}" type="presParOf" srcId="{73C9B023-F6C9-4534-82B6-DFFC9D7D6025}" destId="{219683D5-91B0-47EF-9A25-A11C91B48225}" srcOrd="0" destOrd="0" presId="urn:microsoft.com/office/officeart/2008/layout/HalfCircleOrganizationChart"/>
    <dgm:cxn modelId="{BDE24A25-DE95-4FD7-B875-2684B5BB609C}" type="presParOf" srcId="{219683D5-91B0-47EF-9A25-A11C91B48225}" destId="{B0CC1B7D-FE0D-4EDD-B198-299170C4C5A0}" srcOrd="0" destOrd="0" presId="urn:microsoft.com/office/officeart/2008/layout/HalfCircleOrganizationChart"/>
    <dgm:cxn modelId="{54B2A01E-2270-4E05-BF45-D9D2EC234F71}" type="presParOf" srcId="{219683D5-91B0-47EF-9A25-A11C91B48225}" destId="{9346DA9D-311A-4E37-84F0-96B4EE0FF988}" srcOrd="1" destOrd="0" presId="urn:microsoft.com/office/officeart/2008/layout/HalfCircleOrganizationChart"/>
    <dgm:cxn modelId="{F7EED439-DA94-426C-99BB-7793CE3A9CF2}" type="presParOf" srcId="{219683D5-91B0-47EF-9A25-A11C91B48225}" destId="{73ED8D5E-3E71-4C69-9CAA-41A118C39F7E}" srcOrd="2" destOrd="0" presId="urn:microsoft.com/office/officeart/2008/layout/HalfCircleOrganizationChart"/>
    <dgm:cxn modelId="{2DBCB70E-5604-4DE4-BBB8-395A38F4551F}" type="presParOf" srcId="{219683D5-91B0-47EF-9A25-A11C91B48225}" destId="{59F45F1E-5537-4BF4-9E75-C8AA0582F8CA}" srcOrd="3" destOrd="0" presId="urn:microsoft.com/office/officeart/2008/layout/HalfCircleOrganizationChart"/>
    <dgm:cxn modelId="{9039B1AF-7D0A-47AE-92EF-6017EC23B707}" type="presParOf" srcId="{73C9B023-F6C9-4534-82B6-DFFC9D7D6025}" destId="{E0572425-D68B-41BB-BBBB-A6199E6D8ADD}" srcOrd="1" destOrd="0" presId="urn:microsoft.com/office/officeart/2008/layout/HalfCircleOrganizationChart"/>
    <dgm:cxn modelId="{F3A635EA-6C48-4FD0-9167-8F8A09587119}" type="presParOf" srcId="{73C9B023-F6C9-4534-82B6-DFFC9D7D6025}" destId="{B091386E-3E0A-430E-8C78-86315A652731}" srcOrd="2" destOrd="0" presId="urn:microsoft.com/office/officeart/2008/layout/HalfCircleOrganizationChart"/>
    <dgm:cxn modelId="{236273D5-EEF4-4F67-8CD8-0CD52F09A66D}" type="presParOf" srcId="{19718132-CDE3-4AEC-8DF5-343626C758F1}" destId="{99B1E17D-B45D-4D0B-B85C-63E223595DC0}" srcOrd="4" destOrd="0" presId="urn:microsoft.com/office/officeart/2008/layout/HalfCircleOrganizationChart"/>
    <dgm:cxn modelId="{9766AF76-C627-47F9-8FCB-64144A51B38B}" type="presParOf" srcId="{19718132-CDE3-4AEC-8DF5-343626C758F1}" destId="{8BCA0486-3A20-48BF-9C5A-50E7FDEDD4AD}" srcOrd="5" destOrd="0" presId="urn:microsoft.com/office/officeart/2008/layout/HalfCircleOrganizationChart"/>
    <dgm:cxn modelId="{F64012AF-EE80-41FA-9ED7-C437467F3D31}" type="presParOf" srcId="{8BCA0486-3A20-48BF-9C5A-50E7FDEDD4AD}" destId="{35B65371-F9C1-45CE-8ABA-FAEA0241EC12}" srcOrd="0" destOrd="0" presId="urn:microsoft.com/office/officeart/2008/layout/HalfCircleOrganizationChart"/>
    <dgm:cxn modelId="{862939D4-621C-4163-996A-21784780ADBB}" type="presParOf" srcId="{35B65371-F9C1-45CE-8ABA-FAEA0241EC12}" destId="{9824ED0E-27E1-4155-8B8D-0A3D171BB94B}" srcOrd="0" destOrd="0" presId="urn:microsoft.com/office/officeart/2008/layout/HalfCircleOrganizationChart"/>
    <dgm:cxn modelId="{52A4E85D-BB5F-4F77-AB54-AE39F1BAE1E6}" type="presParOf" srcId="{35B65371-F9C1-45CE-8ABA-FAEA0241EC12}" destId="{F5A5D4D8-6BFD-463B-BBB5-3E34CA5209F7}" srcOrd="1" destOrd="0" presId="urn:microsoft.com/office/officeart/2008/layout/HalfCircleOrganizationChart"/>
    <dgm:cxn modelId="{C2B3C078-422D-4D2B-AF46-5E3D37EF0D07}" type="presParOf" srcId="{35B65371-F9C1-45CE-8ABA-FAEA0241EC12}" destId="{EBE8184A-5E33-4F36-A3ED-890D596C1CC9}" srcOrd="2" destOrd="0" presId="urn:microsoft.com/office/officeart/2008/layout/HalfCircleOrganizationChart"/>
    <dgm:cxn modelId="{78501EFE-BC30-4F8A-B1BA-450508E7FBD9}" type="presParOf" srcId="{35B65371-F9C1-45CE-8ABA-FAEA0241EC12}" destId="{AB56C0F8-C7B5-4D5C-8119-BA236B01C172}" srcOrd="3" destOrd="0" presId="urn:microsoft.com/office/officeart/2008/layout/HalfCircleOrganizationChart"/>
    <dgm:cxn modelId="{65E44A68-8F6B-49B5-B7E3-0E5843BC22A9}" type="presParOf" srcId="{8BCA0486-3A20-48BF-9C5A-50E7FDEDD4AD}" destId="{BBAAC797-8FF2-4087-874D-3C82FEF357F4}" srcOrd="1" destOrd="0" presId="urn:microsoft.com/office/officeart/2008/layout/HalfCircleOrganizationChart"/>
    <dgm:cxn modelId="{D5B91580-42CF-432A-ABBE-FFD7C8D82563}" type="presParOf" srcId="{8BCA0486-3A20-48BF-9C5A-50E7FDEDD4AD}" destId="{F8615DEA-0945-43A2-B325-CD2C44F77936}" srcOrd="2" destOrd="0" presId="urn:microsoft.com/office/officeart/2008/layout/HalfCircleOrganizationChart"/>
    <dgm:cxn modelId="{B25D590B-F8CE-42E8-BA05-C9FD1F2D72C4}" type="presParOf" srcId="{19718132-CDE3-4AEC-8DF5-343626C758F1}" destId="{2D62255E-E63F-42D9-AE9E-4F4892080247}" srcOrd="6" destOrd="0" presId="urn:microsoft.com/office/officeart/2008/layout/HalfCircleOrganizationChart"/>
    <dgm:cxn modelId="{32CD3D7E-F1D3-42E0-BDA1-4C3395F47880}" type="presParOf" srcId="{19718132-CDE3-4AEC-8DF5-343626C758F1}" destId="{644FF0BF-0972-4D8E-978D-8945F4B7CFD0}" srcOrd="7" destOrd="0" presId="urn:microsoft.com/office/officeart/2008/layout/HalfCircleOrganizationChart"/>
    <dgm:cxn modelId="{AE11C32A-424F-4FC6-8997-3B2E3CE8B503}" type="presParOf" srcId="{644FF0BF-0972-4D8E-978D-8945F4B7CFD0}" destId="{FE80304C-3D2E-4BCB-B0C5-5517536E2929}" srcOrd="0" destOrd="0" presId="urn:microsoft.com/office/officeart/2008/layout/HalfCircleOrganizationChart"/>
    <dgm:cxn modelId="{0CD6C082-199B-40FE-9B4C-4383B1FFD2BF}" type="presParOf" srcId="{FE80304C-3D2E-4BCB-B0C5-5517536E2929}" destId="{B1FEFC83-6EC1-4947-8C57-6C306094A490}" srcOrd="0" destOrd="0" presId="urn:microsoft.com/office/officeart/2008/layout/HalfCircleOrganizationChart"/>
    <dgm:cxn modelId="{5491704F-54B7-4259-89CB-ADCC6BA2EFBE}" type="presParOf" srcId="{FE80304C-3D2E-4BCB-B0C5-5517536E2929}" destId="{EC299680-C1C1-4FD0-8CAA-CA9B3411A4BF}" srcOrd="1" destOrd="0" presId="urn:microsoft.com/office/officeart/2008/layout/HalfCircleOrganizationChart"/>
    <dgm:cxn modelId="{4C718B78-177E-4318-963C-33FABADE2223}" type="presParOf" srcId="{FE80304C-3D2E-4BCB-B0C5-5517536E2929}" destId="{08EAACAD-6ECE-4CDE-B57D-B3B6445BCD2D}" srcOrd="2" destOrd="0" presId="urn:microsoft.com/office/officeart/2008/layout/HalfCircleOrganizationChart"/>
    <dgm:cxn modelId="{4DABA510-ED21-4FE2-A357-EEF43A2F4E99}" type="presParOf" srcId="{FE80304C-3D2E-4BCB-B0C5-5517536E2929}" destId="{76F50AC1-BF8F-431E-BBF7-3D12A19CF065}" srcOrd="3" destOrd="0" presId="urn:microsoft.com/office/officeart/2008/layout/HalfCircleOrganizationChart"/>
    <dgm:cxn modelId="{C6EDA18A-575E-4DA3-A7F6-3902404563DE}" type="presParOf" srcId="{644FF0BF-0972-4D8E-978D-8945F4B7CFD0}" destId="{0F966652-3754-4506-B3B6-F4536C21B8CF}" srcOrd="1" destOrd="0" presId="urn:microsoft.com/office/officeart/2008/layout/HalfCircleOrganizationChart"/>
    <dgm:cxn modelId="{8E82CD20-ED3C-4770-BF4C-63F4B5C9E1ED}" type="presParOf" srcId="{644FF0BF-0972-4D8E-978D-8945F4B7CFD0}" destId="{14630E7A-EC5D-4AB5-81A1-2E5202F37362}" srcOrd="2" destOrd="0" presId="urn:microsoft.com/office/officeart/2008/layout/HalfCircleOrganizationChart"/>
    <dgm:cxn modelId="{2027D97B-4D10-4F9C-910B-3D78C4C2C9DD}" type="presParOf" srcId="{19718132-CDE3-4AEC-8DF5-343626C758F1}" destId="{C53445FF-4356-475F-B17B-781220048468}" srcOrd="8" destOrd="0" presId="urn:microsoft.com/office/officeart/2008/layout/HalfCircleOrganizationChart"/>
    <dgm:cxn modelId="{B930F69C-606B-48A8-BFE8-F3A8E9990E96}" type="presParOf" srcId="{19718132-CDE3-4AEC-8DF5-343626C758F1}" destId="{4220B183-5A64-4872-BCA7-4851E2FE5ECB}" srcOrd="9" destOrd="0" presId="urn:microsoft.com/office/officeart/2008/layout/HalfCircleOrganizationChart"/>
    <dgm:cxn modelId="{547AAC1D-3CAE-4E95-BA20-1B3B4CD17B9D}" type="presParOf" srcId="{4220B183-5A64-4872-BCA7-4851E2FE5ECB}" destId="{57DB4760-ABEC-4069-90BC-3D57D435E3F7}" srcOrd="0" destOrd="0" presId="urn:microsoft.com/office/officeart/2008/layout/HalfCircleOrganizationChart"/>
    <dgm:cxn modelId="{6E763C04-6528-4844-A7C6-DEB8B9F979AC}" type="presParOf" srcId="{57DB4760-ABEC-4069-90BC-3D57D435E3F7}" destId="{B2126DF0-02D7-4EDC-8535-FDBD91E4DA5A}" srcOrd="0" destOrd="0" presId="urn:microsoft.com/office/officeart/2008/layout/HalfCircleOrganizationChart"/>
    <dgm:cxn modelId="{B31679C8-6DF0-42F2-89E2-26512B6797CA}" type="presParOf" srcId="{57DB4760-ABEC-4069-90BC-3D57D435E3F7}" destId="{27A9D296-D07C-4379-B642-5A36DD7C757B}" srcOrd="1" destOrd="0" presId="urn:microsoft.com/office/officeart/2008/layout/HalfCircleOrganizationChart"/>
    <dgm:cxn modelId="{43A52BA0-B220-43E5-9DF5-FBCAB5F2FA7B}" type="presParOf" srcId="{57DB4760-ABEC-4069-90BC-3D57D435E3F7}" destId="{D0536785-72DC-4497-9CE3-26A1CB5633F1}" srcOrd="2" destOrd="0" presId="urn:microsoft.com/office/officeart/2008/layout/HalfCircleOrganizationChart"/>
    <dgm:cxn modelId="{937E11B4-E609-4056-9DA0-D4471510EAFA}" type="presParOf" srcId="{57DB4760-ABEC-4069-90BC-3D57D435E3F7}" destId="{AD62152A-57EC-4E85-BD7E-C4372C376CCB}" srcOrd="3" destOrd="0" presId="urn:microsoft.com/office/officeart/2008/layout/HalfCircleOrganizationChart"/>
    <dgm:cxn modelId="{FF533C78-C6FF-4B2D-B444-894A9F702A75}" type="presParOf" srcId="{4220B183-5A64-4872-BCA7-4851E2FE5ECB}" destId="{750EF1AB-04A7-458A-BD28-85869334BDDC}" srcOrd="1" destOrd="0" presId="urn:microsoft.com/office/officeart/2008/layout/HalfCircleOrganizationChart"/>
    <dgm:cxn modelId="{B7C964C4-6170-4745-9DF4-3AADAE7D439E}" type="presParOf" srcId="{4220B183-5A64-4872-BCA7-4851E2FE5ECB}" destId="{92470C05-6265-41C0-B58D-CD2DC622CBDF}" srcOrd="2" destOrd="0" presId="urn:microsoft.com/office/officeart/2008/layout/HalfCircleOrganizationChart"/>
    <dgm:cxn modelId="{FC587FD9-D74A-4D88-B313-974DE0C85C03}" type="presParOf" srcId="{ADE4A824-766A-4DD0-8C8E-294ABC95BD11}" destId="{4209910C-BCD6-420D-90D4-B18E5E1669E6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BC410E-FB64-4F21-9F62-6995BEBBE64A}" type="doc">
      <dgm:prSet loTypeId="urn:microsoft.com/office/officeart/2008/layout/VerticalAccentList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pPr rtl="1"/>
          <a:endParaRPr lang="ar-EG"/>
        </a:p>
      </dgm:t>
    </dgm:pt>
    <dgm:pt modelId="{815D6598-5062-4948-8C7F-4B258556FF56}">
      <dgm:prSet phldrT="[Text]"/>
      <dgm:spPr/>
      <dgm:t>
        <a:bodyPr/>
        <a:lstStyle/>
        <a:p>
          <a:pPr rtl="1"/>
          <a:r>
            <a:rPr lang="en-US" dirty="0"/>
            <a:t>A</a:t>
          </a:r>
          <a:endParaRPr lang="ar-EG" dirty="0"/>
        </a:p>
      </dgm:t>
    </dgm:pt>
    <dgm:pt modelId="{80F40703-C623-4C2C-BFC0-26728743571A}" type="parTrans" cxnId="{8FDD1414-8C4F-43A2-A5BB-A81AA974321C}">
      <dgm:prSet/>
      <dgm:spPr/>
      <dgm:t>
        <a:bodyPr/>
        <a:lstStyle/>
        <a:p>
          <a:pPr rtl="1"/>
          <a:endParaRPr lang="ar-EG"/>
        </a:p>
      </dgm:t>
    </dgm:pt>
    <dgm:pt modelId="{F7DC2B2F-C84E-45A7-825D-1D121CFE9C96}" type="sibTrans" cxnId="{8FDD1414-8C4F-43A2-A5BB-A81AA974321C}">
      <dgm:prSet/>
      <dgm:spPr/>
      <dgm:t>
        <a:bodyPr/>
        <a:lstStyle/>
        <a:p>
          <a:pPr rtl="1"/>
          <a:endParaRPr lang="ar-EG"/>
        </a:p>
      </dgm:t>
    </dgm:pt>
    <dgm:pt modelId="{462BAE19-BDC0-4888-9FA4-CB241709B9DF}">
      <dgm:prSet phldrT="[Text]"/>
      <dgm:spPr/>
      <dgm:t>
        <a:bodyPr/>
        <a:lstStyle/>
        <a:p>
          <a:pPr rtl="1"/>
          <a:r>
            <a:rPr lang="en-US" b="1" dirty="0"/>
            <a:t>Sales Table </a:t>
          </a:r>
          <a:r>
            <a:rPr lang="en-US" b="1" dirty="0">
              <a:solidFill>
                <a:srgbClr val="C00000"/>
              </a:solidFill>
            </a:rPr>
            <a:t>to</a:t>
          </a:r>
          <a:r>
            <a:rPr lang="en-US" b="1" dirty="0"/>
            <a:t> FactSales View</a:t>
          </a:r>
          <a:endParaRPr lang="ar-EG" dirty="0"/>
        </a:p>
      </dgm:t>
    </dgm:pt>
    <dgm:pt modelId="{35BCC295-BFCE-4881-B2F1-92B3EE2743D6}" type="parTrans" cxnId="{25F5AD97-123D-4A9E-9E0B-B382C67D8344}">
      <dgm:prSet/>
      <dgm:spPr/>
      <dgm:t>
        <a:bodyPr/>
        <a:lstStyle/>
        <a:p>
          <a:pPr rtl="1"/>
          <a:endParaRPr lang="ar-EG"/>
        </a:p>
      </dgm:t>
    </dgm:pt>
    <dgm:pt modelId="{C87B0FE1-D63D-43D3-BF19-AEEA7327CBA0}" type="sibTrans" cxnId="{25F5AD97-123D-4A9E-9E0B-B382C67D8344}">
      <dgm:prSet/>
      <dgm:spPr/>
      <dgm:t>
        <a:bodyPr/>
        <a:lstStyle/>
        <a:p>
          <a:pPr rtl="1"/>
          <a:endParaRPr lang="ar-EG"/>
        </a:p>
      </dgm:t>
    </dgm:pt>
    <dgm:pt modelId="{97739863-A253-4F5A-B294-7AD088B4063B}">
      <dgm:prSet phldrT="[Text]"/>
      <dgm:spPr/>
      <dgm:t>
        <a:bodyPr/>
        <a:lstStyle/>
        <a:p>
          <a:pPr rtl="1"/>
          <a:r>
            <a:rPr lang="en-US" dirty="0"/>
            <a:t>B</a:t>
          </a:r>
          <a:endParaRPr lang="ar-EG" dirty="0"/>
        </a:p>
      </dgm:t>
    </dgm:pt>
    <dgm:pt modelId="{495BB368-5B2E-45D6-857E-FEF0045FA2B7}" type="parTrans" cxnId="{D7F7A8A4-6179-4B48-883E-D067C295CAA6}">
      <dgm:prSet/>
      <dgm:spPr/>
      <dgm:t>
        <a:bodyPr/>
        <a:lstStyle/>
        <a:p>
          <a:pPr rtl="1"/>
          <a:endParaRPr lang="ar-EG"/>
        </a:p>
      </dgm:t>
    </dgm:pt>
    <dgm:pt modelId="{DC7233E0-476D-42DA-852F-7B5667685CA1}" type="sibTrans" cxnId="{D7F7A8A4-6179-4B48-883E-D067C295CAA6}">
      <dgm:prSet/>
      <dgm:spPr/>
      <dgm:t>
        <a:bodyPr/>
        <a:lstStyle/>
        <a:p>
          <a:pPr rtl="1"/>
          <a:endParaRPr lang="ar-EG"/>
        </a:p>
      </dgm:t>
    </dgm:pt>
    <dgm:pt modelId="{F8A52DF9-AB2C-43F1-853C-A10BE4627A0E}">
      <dgm:prSet phldrT="[Text]"/>
      <dgm:spPr/>
      <dgm:t>
        <a:bodyPr/>
        <a:lstStyle/>
        <a:p>
          <a:pPr rtl="1"/>
          <a:r>
            <a:rPr lang="en-US" b="1" dirty="0"/>
            <a:t>Products Table </a:t>
          </a:r>
          <a:r>
            <a:rPr lang="en-US" b="1" dirty="0">
              <a:solidFill>
                <a:srgbClr val="C00000"/>
              </a:solidFill>
            </a:rPr>
            <a:t>to</a:t>
          </a:r>
          <a:r>
            <a:rPr lang="en-US" b="1" dirty="0"/>
            <a:t> PRODCUTS View</a:t>
          </a:r>
          <a:endParaRPr lang="ar-EG" dirty="0"/>
        </a:p>
      </dgm:t>
    </dgm:pt>
    <dgm:pt modelId="{897F39D3-685B-4731-949C-3D298094AEB0}" type="parTrans" cxnId="{B0C9F2BF-160E-471D-92C0-DC131FB5E0FD}">
      <dgm:prSet/>
      <dgm:spPr/>
      <dgm:t>
        <a:bodyPr/>
        <a:lstStyle/>
        <a:p>
          <a:pPr rtl="1"/>
          <a:endParaRPr lang="ar-EG"/>
        </a:p>
      </dgm:t>
    </dgm:pt>
    <dgm:pt modelId="{11C3E7CD-C319-4934-8864-AC0F071BAE2C}" type="sibTrans" cxnId="{B0C9F2BF-160E-471D-92C0-DC131FB5E0FD}">
      <dgm:prSet/>
      <dgm:spPr/>
      <dgm:t>
        <a:bodyPr/>
        <a:lstStyle/>
        <a:p>
          <a:pPr rtl="1"/>
          <a:endParaRPr lang="ar-EG"/>
        </a:p>
      </dgm:t>
    </dgm:pt>
    <dgm:pt modelId="{71D0D2F0-8792-40A9-A1D5-60EB614256AA}">
      <dgm:prSet phldrT="[Text]"/>
      <dgm:spPr/>
      <dgm:t>
        <a:bodyPr/>
        <a:lstStyle/>
        <a:p>
          <a:pPr rtl="1"/>
          <a:r>
            <a:rPr lang="en-US" dirty="0"/>
            <a:t>C</a:t>
          </a:r>
          <a:endParaRPr lang="ar-EG" dirty="0"/>
        </a:p>
      </dgm:t>
    </dgm:pt>
    <dgm:pt modelId="{A6D12685-B625-472C-8949-C98271730EBD}" type="parTrans" cxnId="{068318F5-D3B6-4290-8C63-39CCE077CAE2}">
      <dgm:prSet/>
      <dgm:spPr/>
      <dgm:t>
        <a:bodyPr/>
        <a:lstStyle/>
        <a:p>
          <a:pPr rtl="1"/>
          <a:endParaRPr lang="ar-EG"/>
        </a:p>
      </dgm:t>
    </dgm:pt>
    <dgm:pt modelId="{C4AEEE04-155E-4692-A375-7B10016C98CA}" type="sibTrans" cxnId="{068318F5-D3B6-4290-8C63-39CCE077CAE2}">
      <dgm:prSet/>
      <dgm:spPr/>
      <dgm:t>
        <a:bodyPr/>
        <a:lstStyle/>
        <a:p>
          <a:pPr rtl="1"/>
          <a:endParaRPr lang="ar-EG"/>
        </a:p>
      </dgm:t>
    </dgm:pt>
    <dgm:pt modelId="{BFD2F595-DD82-4B92-8D7F-1359A1CA786F}">
      <dgm:prSet phldrT="[Text]"/>
      <dgm:spPr/>
      <dgm:t>
        <a:bodyPr/>
        <a:lstStyle/>
        <a:p>
          <a:pPr rtl="1"/>
          <a:r>
            <a:rPr lang="en-US" b="1" dirty="0"/>
            <a:t>Defects Table </a:t>
          </a:r>
          <a:r>
            <a:rPr lang="en-US" b="1" dirty="0">
              <a:solidFill>
                <a:srgbClr val="C00000"/>
              </a:solidFill>
            </a:rPr>
            <a:t>to</a:t>
          </a:r>
          <a:r>
            <a:rPr lang="en-US" b="1" dirty="0"/>
            <a:t> DEFECTSQ View</a:t>
          </a:r>
          <a:endParaRPr lang="ar-EG" dirty="0"/>
        </a:p>
      </dgm:t>
    </dgm:pt>
    <dgm:pt modelId="{72038FF1-124A-430F-B931-5C914315DF3A}" type="parTrans" cxnId="{9F7211AE-C115-4395-A449-40E26BDCE4A8}">
      <dgm:prSet/>
      <dgm:spPr/>
      <dgm:t>
        <a:bodyPr/>
        <a:lstStyle/>
        <a:p>
          <a:pPr rtl="1"/>
          <a:endParaRPr lang="ar-EG"/>
        </a:p>
      </dgm:t>
    </dgm:pt>
    <dgm:pt modelId="{230AE5F4-639F-464A-B60D-91EAA4077BEE}" type="sibTrans" cxnId="{9F7211AE-C115-4395-A449-40E26BDCE4A8}">
      <dgm:prSet/>
      <dgm:spPr/>
      <dgm:t>
        <a:bodyPr/>
        <a:lstStyle/>
        <a:p>
          <a:pPr rtl="1"/>
          <a:endParaRPr lang="ar-EG"/>
        </a:p>
      </dgm:t>
    </dgm:pt>
    <dgm:pt modelId="{DDC70980-C0C8-4CBE-A598-3BFB00EDDF1A}">
      <dgm:prSet phldrT="[Text]"/>
      <dgm:spPr/>
      <dgm:t>
        <a:bodyPr/>
        <a:lstStyle/>
        <a:p>
          <a:pPr algn="ctr" rtl="0"/>
          <a:r>
            <a:rPr lang="en-US" dirty="0"/>
            <a:t>D</a:t>
          </a:r>
          <a:endParaRPr lang="ar-EG" dirty="0"/>
        </a:p>
      </dgm:t>
    </dgm:pt>
    <dgm:pt modelId="{A7B3CADD-03DA-46B8-A762-A8311B811956}" type="sibTrans" cxnId="{1502C113-C180-4016-AEC3-0D59B7690806}">
      <dgm:prSet/>
      <dgm:spPr/>
      <dgm:t>
        <a:bodyPr/>
        <a:lstStyle/>
        <a:p>
          <a:pPr rtl="1"/>
          <a:endParaRPr lang="ar-EG"/>
        </a:p>
      </dgm:t>
    </dgm:pt>
    <dgm:pt modelId="{B81CCD19-E325-48C4-BBB7-3442C27B5072}" type="parTrans" cxnId="{1502C113-C180-4016-AEC3-0D59B7690806}">
      <dgm:prSet/>
      <dgm:spPr/>
      <dgm:t>
        <a:bodyPr/>
        <a:lstStyle/>
        <a:p>
          <a:pPr rtl="1"/>
          <a:endParaRPr lang="ar-EG"/>
        </a:p>
      </dgm:t>
    </dgm:pt>
    <dgm:pt modelId="{830D905E-C478-49E8-9609-43AEC0B2083B}">
      <dgm:prSet/>
      <dgm:spPr/>
      <dgm:t>
        <a:bodyPr/>
        <a:lstStyle/>
        <a:p>
          <a:pPr rtl="1"/>
          <a:r>
            <a:rPr lang="en-US" b="1" dirty="0"/>
            <a:t>Customer Table </a:t>
          </a:r>
          <a:r>
            <a:rPr lang="en-US" b="1" dirty="0">
              <a:solidFill>
                <a:srgbClr val="C00000"/>
              </a:solidFill>
            </a:rPr>
            <a:t>to</a:t>
          </a:r>
          <a:r>
            <a:rPr lang="en-US" b="1" dirty="0"/>
            <a:t> Customer Table</a:t>
          </a:r>
          <a:endParaRPr lang="en-US" dirty="0"/>
        </a:p>
      </dgm:t>
    </dgm:pt>
    <dgm:pt modelId="{32B5DB28-52AF-42CE-A3DC-8DE4127691D4}" type="parTrans" cxnId="{077DC9CD-0645-49D7-9705-87B13982902C}">
      <dgm:prSet/>
      <dgm:spPr/>
      <dgm:t>
        <a:bodyPr/>
        <a:lstStyle/>
        <a:p>
          <a:pPr rtl="1"/>
          <a:endParaRPr lang="ar-EG"/>
        </a:p>
      </dgm:t>
    </dgm:pt>
    <dgm:pt modelId="{BE606EAF-08EF-4C94-ABFA-60D4E2EEF316}" type="sibTrans" cxnId="{077DC9CD-0645-49D7-9705-87B13982902C}">
      <dgm:prSet/>
      <dgm:spPr/>
      <dgm:t>
        <a:bodyPr/>
        <a:lstStyle/>
        <a:p>
          <a:pPr rtl="1"/>
          <a:endParaRPr lang="ar-EG"/>
        </a:p>
      </dgm:t>
    </dgm:pt>
    <dgm:pt modelId="{C6A1A6A1-09B9-4F65-9B7D-C475463E2950}" type="pres">
      <dgm:prSet presAssocID="{C8BC410E-FB64-4F21-9F62-6995BEBBE64A}" presName="Name0" presStyleCnt="0">
        <dgm:presLayoutVars>
          <dgm:chMax/>
          <dgm:chPref/>
          <dgm:dir/>
        </dgm:presLayoutVars>
      </dgm:prSet>
      <dgm:spPr/>
    </dgm:pt>
    <dgm:pt modelId="{C85898C2-1151-40D1-96FF-A99E244CA7A0}" type="pres">
      <dgm:prSet presAssocID="{815D6598-5062-4948-8C7F-4B258556FF56}" presName="parenttextcomposite" presStyleCnt="0"/>
      <dgm:spPr/>
    </dgm:pt>
    <dgm:pt modelId="{8C49F393-F941-46A6-B13B-C90908882EF7}" type="pres">
      <dgm:prSet presAssocID="{815D6598-5062-4948-8C7F-4B258556FF56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381072F1-EB4C-4901-BEDE-A7EA95AD2483}" type="pres">
      <dgm:prSet presAssocID="{815D6598-5062-4948-8C7F-4B258556FF56}" presName="composite" presStyleCnt="0"/>
      <dgm:spPr/>
    </dgm:pt>
    <dgm:pt modelId="{975C66DE-41D0-4821-9826-102FBD371561}" type="pres">
      <dgm:prSet presAssocID="{815D6598-5062-4948-8C7F-4B258556FF56}" presName="chevron1" presStyleLbl="alignNode1" presStyleIdx="0" presStyleCnt="28"/>
      <dgm:spPr/>
    </dgm:pt>
    <dgm:pt modelId="{9BB03BEB-DCDE-4D39-B193-22E7039203FD}" type="pres">
      <dgm:prSet presAssocID="{815D6598-5062-4948-8C7F-4B258556FF56}" presName="chevron2" presStyleLbl="alignNode1" presStyleIdx="1" presStyleCnt="28"/>
      <dgm:spPr/>
    </dgm:pt>
    <dgm:pt modelId="{AF6B27C2-4B66-4088-B2F9-3DBBC0BD786B}" type="pres">
      <dgm:prSet presAssocID="{815D6598-5062-4948-8C7F-4B258556FF56}" presName="chevron3" presStyleLbl="alignNode1" presStyleIdx="2" presStyleCnt="28"/>
      <dgm:spPr/>
    </dgm:pt>
    <dgm:pt modelId="{23C16B7F-219B-4B39-8DA4-983F6FEEF6E4}" type="pres">
      <dgm:prSet presAssocID="{815D6598-5062-4948-8C7F-4B258556FF56}" presName="chevron4" presStyleLbl="alignNode1" presStyleIdx="3" presStyleCnt="28"/>
      <dgm:spPr/>
    </dgm:pt>
    <dgm:pt modelId="{A4EA4616-E63E-4FE9-AFC7-3DF946CEA1B6}" type="pres">
      <dgm:prSet presAssocID="{815D6598-5062-4948-8C7F-4B258556FF56}" presName="chevron5" presStyleLbl="alignNode1" presStyleIdx="4" presStyleCnt="28"/>
      <dgm:spPr/>
    </dgm:pt>
    <dgm:pt modelId="{017BD0AE-0D8E-46C3-ABD8-A0A407209D27}" type="pres">
      <dgm:prSet presAssocID="{815D6598-5062-4948-8C7F-4B258556FF56}" presName="chevron6" presStyleLbl="alignNode1" presStyleIdx="5" presStyleCnt="28"/>
      <dgm:spPr/>
    </dgm:pt>
    <dgm:pt modelId="{D03E0B93-D58B-49AC-B9B7-084082CEFB9D}" type="pres">
      <dgm:prSet presAssocID="{815D6598-5062-4948-8C7F-4B258556FF56}" presName="chevron7" presStyleLbl="alignNode1" presStyleIdx="6" presStyleCnt="28"/>
      <dgm:spPr/>
    </dgm:pt>
    <dgm:pt modelId="{25BE4C42-AF78-4847-9DAD-AC947FCE96DF}" type="pres">
      <dgm:prSet presAssocID="{815D6598-5062-4948-8C7F-4B258556FF56}" presName="childtext" presStyleLbl="solidFgAcc1" presStyleIdx="0" presStyleCnt="4">
        <dgm:presLayoutVars>
          <dgm:chMax/>
          <dgm:chPref val="0"/>
          <dgm:bulletEnabled val="1"/>
        </dgm:presLayoutVars>
      </dgm:prSet>
      <dgm:spPr/>
    </dgm:pt>
    <dgm:pt modelId="{817BE694-C2E6-4164-B71A-14DE27D13E80}" type="pres">
      <dgm:prSet presAssocID="{F7DC2B2F-C84E-45A7-825D-1D121CFE9C96}" presName="sibTrans" presStyleCnt="0"/>
      <dgm:spPr/>
    </dgm:pt>
    <dgm:pt modelId="{B12558F7-2F23-484B-A558-6C6D4E95CD5C}" type="pres">
      <dgm:prSet presAssocID="{97739863-A253-4F5A-B294-7AD088B4063B}" presName="parenttextcomposite" presStyleCnt="0"/>
      <dgm:spPr/>
    </dgm:pt>
    <dgm:pt modelId="{A96B4E0B-4914-4F72-87E7-4076F7C93F18}" type="pres">
      <dgm:prSet presAssocID="{97739863-A253-4F5A-B294-7AD088B4063B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5047B3C3-A326-4EAF-88CB-1A8F84ECA737}" type="pres">
      <dgm:prSet presAssocID="{97739863-A253-4F5A-B294-7AD088B4063B}" presName="composite" presStyleCnt="0"/>
      <dgm:spPr/>
    </dgm:pt>
    <dgm:pt modelId="{BA7EE3E1-05CC-4B03-B9B4-7A14FE834886}" type="pres">
      <dgm:prSet presAssocID="{97739863-A253-4F5A-B294-7AD088B4063B}" presName="chevron1" presStyleLbl="alignNode1" presStyleIdx="7" presStyleCnt="28"/>
      <dgm:spPr/>
    </dgm:pt>
    <dgm:pt modelId="{77D1742B-B329-457D-BD03-2FAC5AB399C1}" type="pres">
      <dgm:prSet presAssocID="{97739863-A253-4F5A-B294-7AD088B4063B}" presName="chevron2" presStyleLbl="alignNode1" presStyleIdx="8" presStyleCnt="28"/>
      <dgm:spPr/>
    </dgm:pt>
    <dgm:pt modelId="{0A7B7B2F-697F-46B2-864A-2C5DDD9E8F26}" type="pres">
      <dgm:prSet presAssocID="{97739863-A253-4F5A-B294-7AD088B4063B}" presName="chevron3" presStyleLbl="alignNode1" presStyleIdx="9" presStyleCnt="28"/>
      <dgm:spPr/>
    </dgm:pt>
    <dgm:pt modelId="{06683125-F80F-42C4-80E9-4F1EF7BFB8AB}" type="pres">
      <dgm:prSet presAssocID="{97739863-A253-4F5A-B294-7AD088B4063B}" presName="chevron4" presStyleLbl="alignNode1" presStyleIdx="10" presStyleCnt="28"/>
      <dgm:spPr/>
    </dgm:pt>
    <dgm:pt modelId="{F7B1E11F-9856-4440-8096-5874089D6C7D}" type="pres">
      <dgm:prSet presAssocID="{97739863-A253-4F5A-B294-7AD088B4063B}" presName="chevron5" presStyleLbl="alignNode1" presStyleIdx="11" presStyleCnt="28"/>
      <dgm:spPr/>
    </dgm:pt>
    <dgm:pt modelId="{F95FDFE2-1F02-4CB7-BC27-8FC6B47B9771}" type="pres">
      <dgm:prSet presAssocID="{97739863-A253-4F5A-B294-7AD088B4063B}" presName="chevron6" presStyleLbl="alignNode1" presStyleIdx="12" presStyleCnt="28"/>
      <dgm:spPr/>
    </dgm:pt>
    <dgm:pt modelId="{9F414BDC-068B-4D2D-848F-5FD6752C8FD9}" type="pres">
      <dgm:prSet presAssocID="{97739863-A253-4F5A-B294-7AD088B4063B}" presName="chevron7" presStyleLbl="alignNode1" presStyleIdx="13" presStyleCnt="28"/>
      <dgm:spPr/>
    </dgm:pt>
    <dgm:pt modelId="{D3C1B14E-1ABC-4246-86F1-F2BBCE13D827}" type="pres">
      <dgm:prSet presAssocID="{97739863-A253-4F5A-B294-7AD088B4063B}" presName="childtext" presStyleLbl="solidFgAcc1" presStyleIdx="1" presStyleCnt="4">
        <dgm:presLayoutVars>
          <dgm:chMax/>
          <dgm:chPref val="0"/>
          <dgm:bulletEnabled val="1"/>
        </dgm:presLayoutVars>
      </dgm:prSet>
      <dgm:spPr/>
    </dgm:pt>
    <dgm:pt modelId="{058DD0E1-A0C6-469D-A3A8-BF9514F4961B}" type="pres">
      <dgm:prSet presAssocID="{DC7233E0-476D-42DA-852F-7B5667685CA1}" presName="sibTrans" presStyleCnt="0"/>
      <dgm:spPr/>
    </dgm:pt>
    <dgm:pt modelId="{6F13BA87-78DF-4A5E-893A-6F1F7FDD54AC}" type="pres">
      <dgm:prSet presAssocID="{71D0D2F0-8792-40A9-A1D5-60EB614256AA}" presName="parenttextcomposite" presStyleCnt="0"/>
      <dgm:spPr/>
    </dgm:pt>
    <dgm:pt modelId="{FAED7E31-E5F4-49A6-B2CE-E05AEF6B649F}" type="pres">
      <dgm:prSet presAssocID="{71D0D2F0-8792-40A9-A1D5-60EB614256AA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8EEAD804-2E1D-4DE9-855A-AE8EE96C9955}" type="pres">
      <dgm:prSet presAssocID="{71D0D2F0-8792-40A9-A1D5-60EB614256AA}" presName="composite" presStyleCnt="0"/>
      <dgm:spPr/>
    </dgm:pt>
    <dgm:pt modelId="{01D95964-2D26-40BB-8B03-B764730A967B}" type="pres">
      <dgm:prSet presAssocID="{71D0D2F0-8792-40A9-A1D5-60EB614256AA}" presName="chevron1" presStyleLbl="alignNode1" presStyleIdx="14" presStyleCnt="28"/>
      <dgm:spPr/>
    </dgm:pt>
    <dgm:pt modelId="{7EE173F1-7F89-4298-B550-C675A9B2F3D8}" type="pres">
      <dgm:prSet presAssocID="{71D0D2F0-8792-40A9-A1D5-60EB614256AA}" presName="chevron2" presStyleLbl="alignNode1" presStyleIdx="15" presStyleCnt="28"/>
      <dgm:spPr/>
    </dgm:pt>
    <dgm:pt modelId="{C0F39C30-4C1C-40EF-AAD9-DDAEB7C38F22}" type="pres">
      <dgm:prSet presAssocID="{71D0D2F0-8792-40A9-A1D5-60EB614256AA}" presName="chevron3" presStyleLbl="alignNode1" presStyleIdx="16" presStyleCnt="28"/>
      <dgm:spPr/>
    </dgm:pt>
    <dgm:pt modelId="{69C28829-E8A9-456D-88D2-315666743F1A}" type="pres">
      <dgm:prSet presAssocID="{71D0D2F0-8792-40A9-A1D5-60EB614256AA}" presName="chevron4" presStyleLbl="alignNode1" presStyleIdx="17" presStyleCnt="28"/>
      <dgm:spPr/>
    </dgm:pt>
    <dgm:pt modelId="{9554C916-1776-4B24-9638-177A955B625E}" type="pres">
      <dgm:prSet presAssocID="{71D0D2F0-8792-40A9-A1D5-60EB614256AA}" presName="chevron5" presStyleLbl="alignNode1" presStyleIdx="18" presStyleCnt="28"/>
      <dgm:spPr/>
    </dgm:pt>
    <dgm:pt modelId="{E246098E-60AC-406A-8F3B-D3DDB1102A9F}" type="pres">
      <dgm:prSet presAssocID="{71D0D2F0-8792-40A9-A1D5-60EB614256AA}" presName="chevron6" presStyleLbl="alignNode1" presStyleIdx="19" presStyleCnt="28"/>
      <dgm:spPr/>
    </dgm:pt>
    <dgm:pt modelId="{2736B863-A8A5-4481-85CD-23DEB4EAC0A7}" type="pres">
      <dgm:prSet presAssocID="{71D0D2F0-8792-40A9-A1D5-60EB614256AA}" presName="chevron7" presStyleLbl="alignNode1" presStyleIdx="20" presStyleCnt="28"/>
      <dgm:spPr/>
    </dgm:pt>
    <dgm:pt modelId="{1A91699F-FE04-4910-8BEA-116C8D53EFE0}" type="pres">
      <dgm:prSet presAssocID="{71D0D2F0-8792-40A9-A1D5-60EB614256AA}" presName="childtext" presStyleLbl="solidFgAcc1" presStyleIdx="2" presStyleCnt="4">
        <dgm:presLayoutVars>
          <dgm:chMax/>
          <dgm:chPref val="0"/>
          <dgm:bulletEnabled val="1"/>
        </dgm:presLayoutVars>
      </dgm:prSet>
      <dgm:spPr/>
    </dgm:pt>
    <dgm:pt modelId="{E6FCB1E5-908E-4E62-994B-D7A2628DADC9}" type="pres">
      <dgm:prSet presAssocID="{C4AEEE04-155E-4692-A375-7B10016C98CA}" presName="sibTrans" presStyleCnt="0"/>
      <dgm:spPr/>
    </dgm:pt>
    <dgm:pt modelId="{F5FB38D8-B330-4645-961E-17B82F079DFB}" type="pres">
      <dgm:prSet presAssocID="{DDC70980-C0C8-4CBE-A598-3BFB00EDDF1A}" presName="parenttextcomposite" presStyleCnt="0"/>
      <dgm:spPr/>
    </dgm:pt>
    <dgm:pt modelId="{3C82BB73-CB38-4BE0-92A0-DADCD1EEDEC7}" type="pres">
      <dgm:prSet presAssocID="{DDC70980-C0C8-4CBE-A598-3BFB00EDDF1A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2CB591D8-6620-4DD5-AB60-3FADDC6776B4}" type="pres">
      <dgm:prSet presAssocID="{DDC70980-C0C8-4CBE-A598-3BFB00EDDF1A}" presName="composite" presStyleCnt="0"/>
      <dgm:spPr/>
    </dgm:pt>
    <dgm:pt modelId="{F3F04707-9B9A-4C12-80BE-C53D8DD0B2AB}" type="pres">
      <dgm:prSet presAssocID="{DDC70980-C0C8-4CBE-A598-3BFB00EDDF1A}" presName="chevron1" presStyleLbl="alignNode1" presStyleIdx="21" presStyleCnt="28"/>
      <dgm:spPr/>
    </dgm:pt>
    <dgm:pt modelId="{9810A747-900B-40AE-9AA6-81987B530A39}" type="pres">
      <dgm:prSet presAssocID="{DDC70980-C0C8-4CBE-A598-3BFB00EDDF1A}" presName="chevron2" presStyleLbl="alignNode1" presStyleIdx="22" presStyleCnt="28"/>
      <dgm:spPr/>
    </dgm:pt>
    <dgm:pt modelId="{92C39E51-BCBD-4257-885F-678F9C1424CF}" type="pres">
      <dgm:prSet presAssocID="{DDC70980-C0C8-4CBE-A598-3BFB00EDDF1A}" presName="chevron3" presStyleLbl="alignNode1" presStyleIdx="23" presStyleCnt="28"/>
      <dgm:spPr/>
    </dgm:pt>
    <dgm:pt modelId="{BDBF0708-F344-4387-9B0E-13CC3D040F19}" type="pres">
      <dgm:prSet presAssocID="{DDC70980-C0C8-4CBE-A598-3BFB00EDDF1A}" presName="chevron4" presStyleLbl="alignNode1" presStyleIdx="24" presStyleCnt="28"/>
      <dgm:spPr/>
    </dgm:pt>
    <dgm:pt modelId="{6D9E2512-E1FB-4BBF-A968-ADE008731A4D}" type="pres">
      <dgm:prSet presAssocID="{DDC70980-C0C8-4CBE-A598-3BFB00EDDF1A}" presName="chevron5" presStyleLbl="alignNode1" presStyleIdx="25" presStyleCnt="28"/>
      <dgm:spPr/>
    </dgm:pt>
    <dgm:pt modelId="{9FC4C642-2683-4074-9232-30DB58D1CA5E}" type="pres">
      <dgm:prSet presAssocID="{DDC70980-C0C8-4CBE-A598-3BFB00EDDF1A}" presName="chevron6" presStyleLbl="alignNode1" presStyleIdx="26" presStyleCnt="28"/>
      <dgm:spPr/>
    </dgm:pt>
    <dgm:pt modelId="{D6B3A8C4-A438-46C3-B203-86DCB9C7F524}" type="pres">
      <dgm:prSet presAssocID="{DDC70980-C0C8-4CBE-A598-3BFB00EDDF1A}" presName="chevron7" presStyleLbl="alignNode1" presStyleIdx="27" presStyleCnt="28"/>
      <dgm:spPr/>
    </dgm:pt>
    <dgm:pt modelId="{058E7F28-DD6A-4337-9168-B4E93AF0652E}" type="pres">
      <dgm:prSet presAssocID="{DDC70980-C0C8-4CBE-A598-3BFB00EDDF1A}" presName="childtext" presStyleLbl="solidFgAcc1" presStyleIdx="3" presStyleCnt="4">
        <dgm:presLayoutVars>
          <dgm:chMax/>
          <dgm:chPref val="0"/>
          <dgm:bulletEnabled val="1"/>
        </dgm:presLayoutVars>
      </dgm:prSet>
      <dgm:spPr/>
    </dgm:pt>
  </dgm:ptLst>
  <dgm:cxnLst>
    <dgm:cxn modelId="{8DA4430F-123C-4ABE-8ED5-1284F0B33C36}" type="presOf" srcId="{F8A52DF9-AB2C-43F1-853C-A10BE4627A0E}" destId="{D3C1B14E-1ABC-4246-86F1-F2BBCE13D827}" srcOrd="0" destOrd="0" presId="urn:microsoft.com/office/officeart/2008/layout/VerticalAccentList"/>
    <dgm:cxn modelId="{58FB9B11-B584-49FB-B6DA-DF93205B5364}" type="presOf" srcId="{DDC70980-C0C8-4CBE-A598-3BFB00EDDF1A}" destId="{3C82BB73-CB38-4BE0-92A0-DADCD1EEDEC7}" srcOrd="0" destOrd="0" presId="urn:microsoft.com/office/officeart/2008/layout/VerticalAccentList"/>
    <dgm:cxn modelId="{1502C113-C180-4016-AEC3-0D59B7690806}" srcId="{C8BC410E-FB64-4F21-9F62-6995BEBBE64A}" destId="{DDC70980-C0C8-4CBE-A598-3BFB00EDDF1A}" srcOrd="3" destOrd="0" parTransId="{B81CCD19-E325-48C4-BBB7-3442C27B5072}" sibTransId="{A7B3CADD-03DA-46B8-A762-A8311B811956}"/>
    <dgm:cxn modelId="{8FDD1414-8C4F-43A2-A5BB-A81AA974321C}" srcId="{C8BC410E-FB64-4F21-9F62-6995BEBBE64A}" destId="{815D6598-5062-4948-8C7F-4B258556FF56}" srcOrd="0" destOrd="0" parTransId="{80F40703-C623-4C2C-BFC0-26728743571A}" sibTransId="{F7DC2B2F-C84E-45A7-825D-1D121CFE9C96}"/>
    <dgm:cxn modelId="{C796B319-48E2-445E-B775-BA9909575D5A}" type="presOf" srcId="{71D0D2F0-8792-40A9-A1D5-60EB614256AA}" destId="{FAED7E31-E5F4-49A6-B2CE-E05AEF6B649F}" srcOrd="0" destOrd="0" presId="urn:microsoft.com/office/officeart/2008/layout/VerticalAccentList"/>
    <dgm:cxn modelId="{60BF971E-FEF5-496C-8101-23E30D25A011}" type="presOf" srcId="{BFD2F595-DD82-4B92-8D7F-1359A1CA786F}" destId="{1A91699F-FE04-4910-8BEA-116C8D53EFE0}" srcOrd="0" destOrd="0" presId="urn:microsoft.com/office/officeart/2008/layout/VerticalAccentList"/>
    <dgm:cxn modelId="{7970403F-52C8-4C5E-B4D6-1C8136E815B5}" type="presOf" srcId="{830D905E-C478-49E8-9609-43AEC0B2083B}" destId="{058E7F28-DD6A-4337-9168-B4E93AF0652E}" srcOrd="0" destOrd="0" presId="urn:microsoft.com/office/officeart/2008/layout/VerticalAccentList"/>
    <dgm:cxn modelId="{4D043B42-1545-49E5-B84C-5FAE9CD728A8}" type="presOf" srcId="{815D6598-5062-4948-8C7F-4B258556FF56}" destId="{8C49F393-F941-46A6-B13B-C90908882EF7}" srcOrd="0" destOrd="0" presId="urn:microsoft.com/office/officeart/2008/layout/VerticalAccentList"/>
    <dgm:cxn modelId="{4FAF0193-6F90-4DE8-916F-64F43E8C99E5}" type="presOf" srcId="{97739863-A253-4F5A-B294-7AD088B4063B}" destId="{A96B4E0B-4914-4F72-87E7-4076F7C93F18}" srcOrd="0" destOrd="0" presId="urn:microsoft.com/office/officeart/2008/layout/VerticalAccentList"/>
    <dgm:cxn modelId="{25F5AD97-123D-4A9E-9E0B-B382C67D8344}" srcId="{815D6598-5062-4948-8C7F-4B258556FF56}" destId="{462BAE19-BDC0-4888-9FA4-CB241709B9DF}" srcOrd="0" destOrd="0" parTransId="{35BCC295-BFCE-4881-B2F1-92B3EE2743D6}" sibTransId="{C87B0FE1-D63D-43D3-BF19-AEEA7327CBA0}"/>
    <dgm:cxn modelId="{D7F7A8A4-6179-4B48-883E-D067C295CAA6}" srcId="{C8BC410E-FB64-4F21-9F62-6995BEBBE64A}" destId="{97739863-A253-4F5A-B294-7AD088B4063B}" srcOrd="1" destOrd="0" parTransId="{495BB368-5B2E-45D6-857E-FEF0045FA2B7}" sibTransId="{DC7233E0-476D-42DA-852F-7B5667685CA1}"/>
    <dgm:cxn modelId="{9F7211AE-C115-4395-A449-40E26BDCE4A8}" srcId="{71D0D2F0-8792-40A9-A1D5-60EB614256AA}" destId="{BFD2F595-DD82-4B92-8D7F-1359A1CA786F}" srcOrd="0" destOrd="0" parTransId="{72038FF1-124A-430F-B931-5C914315DF3A}" sibTransId="{230AE5F4-639F-464A-B60D-91EAA4077BEE}"/>
    <dgm:cxn modelId="{B0C9F2BF-160E-471D-92C0-DC131FB5E0FD}" srcId="{97739863-A253-4F5A-B294-7AD088B4063B}" destId="{F8A52DF9-AB2C-43F1-853C-A10BE4627A0E}" srcOrd="0" destOrd="0" parTransId="{897F39D3-685B-4731-949C-3D298094AEB0}" sibTransId="{11C3E7CD-C319-4934-8864-AC0F071BAE2C}"/>
    <dgm:cxn modelId="{AD16E5C0-EC4A-4EAB-B475-AB83AEF70663}" type="presOf" srcId="{C8BC410E-FB64-4F21-9F62-6995BEBBE64A}" destId="{C6A1A6A1-09B9-4F65-9B7D-C475463E2950}" srcOrd="0" destOrd="0" presId="urn:microsoft.com/office/officeart/2008/layout/VerticalAccentList"/>
    <dgm:cxn modelId="{077DC9CD-0645-49D7-9705-87B13982902C}" srcId="{DDC70980-C0C8-4CBE-A598-3BFB00EDDF1A}" destId="{830D905E-C478-49E8-9609-43AEC0B2083B}" srcOrd="0" destOrd="0" parTransId="{32B5DB28-52AF-42CE-A3DC-8DE4127691D4}" sibTransId="{BE606EAF-08EF-4C94-ABFA-60D4E2EEF316}"/>
    <dgm:cxn modelId="{3980CFCD-9EF3-483E-B51C-DF4878C7BABD}" type="presOf" srcId="{462BAE19-BDC0-4888-9FA4-CB241709B9DF}" destId="{25BE4C42-AF78-4847-9DAD-AC947FCE96DF}" srcOrd="0" destOrd="0" presId="urn:microsoft.com/office/officeart/2008/layout/VerticalAccentList"/>
    <dgm:cxn modelId="{068318F5-D3B6-4290-8C63-39CCE077CAE2}" srcId="{C8BC410E-FB64-4F21-9F62-6995BEBBE64A}" destId="{71D0D2F0-8792-40A9-A1D5-60EB614256AA}" srcOrd="2" destOrd="0" parTransId="{A6D12685-B625-472C-8949-C98271730EBD}" sibTransId="{C4AEEE04-155E-4692-A375-7B10016C98CA}"/>
    <dgm:cxn modelId="{A7BB9B09-0A6D-4DCC-8D48-9CD1B7E052A3}" type="presParOf" srcId="{C6A1A6A1-09B9-4F65-9B7D-C475463E2950}" destId="{C85898C2-1151-40D1-96FF-A99E244CA7A0}" srcOrd="0" destOrd="0" presId="urn:microsoft.com/office/officeart/2008/layout/VerticalAccentList"/>
    <dgm:cxn modelId="{04D1A8F0-455F-4D24-9102-2E3C1764DBD3}" type="presParOf" srcId="{C85898C2-1151-40D1-96FF-A99E244CA7A0}" destId="{8C49F393-F941-46A6-B13B-C90908882EF7}" srcOrd="0" destOrd="0" presId="urn:microsoft.com/office/officeart/2008/layout/VerticalAccentList"/>
    <dgm:cxn modelId="{D0EF9A2B-7DC3-4B21-A0BD-C86539A8B2F2}" type="presParOf" srcId="{C6A1A6A1-09B9-4F65-9B7D-C475463E2950}" destId="{381072F1-EB4C-4901-BEDE-A7EA95AD2483}" srcOrd="1" destOrd="0" presId="urn:microsoft.com/office/officeart/2008/layout/VerticalAccentList"/>
    <dgm:cxn modelId="{DF4BBF4A-D033-4BB8-9CFD-A45AE410A5D1}" type="presParOf" srcId="{381072F1-EB4C-4901-BEDE-A7EA95AD2483}" destId="{975C66DE-41D0-4821-9826-102FBD371561}" srcOrd="0" destOrd="0" presId="urn:microsoft.com/office/officeart/2008/layout/VerticalAccentList"/>
    <dgm:cxn modelId="{69DDAE24-07B9-494F-A726-342C5D26093F}" type="presParOf" srcId="{381072F1-EB4C-4901-BEDE-A7EA95AD2483}" destId="{9BB03BEB-DCDE-4D39-B193-22E7039203FD}" srcOrd="1" destOrd="0" presId="urn:microsoft.com/office/officeart/2008/layout/VerticalAccentList"/>
    <dgm:cxn modelId="{6760594A-9DE2-462E-AC3F-9CD1F3423B52}" type="presParOf" srcId="{381072F1-EB4C-4901-BEDE-A7EA95AD2483}" destId="{AF6B27C2-4B66-4088-B2F9-3DBBC0BD786B}" srcOrd="2" destOrd="0" presId="urn:microsoft.com/office/officeart/2008/layout/VerticalAccentList"/>
    <dgm:cxn modelId="{F0A9F94E-3F92-440B-9ED2-F6A26BFC0A83}" type="presParOf" srcId="{381072F1-EB4C-4901-BEDE-A7EA95AD2483}" destId="{23C16B7F-219B-4B39-8DA4-983F6FEEF6E4}" srcOrd="3" destOrd="0" presId="urn:microsoft.com/office/officeart/2008/layout/VerticalAccentList"/>
    <dgm:cxn modelId="{7304AB35-A30A-4331-AA89-99B6E33411D4}" type="presParOf" srcId="{381072F1-EB4C-4901-BEDE-A7EA95AD2483}" destId="{A4EA4616-E63E-4FE9-AFC7-3DF946CEA1B6}" srcOrd="4" destOrd="0" presId="urn:microsoft.com/office/officeart/2008/layout/VerticalAccentList"/>
    <dgm:cxn modelId="{C6259EA4-6A3E-45A0-B1A8-1EA71DB91F39}" type="presParOf" srcId="{381072F1-EB4C-4901-BEDE-A7EA95AD2483}" destId="{017BD0AE-0D8E-46C3-ABD8-A0A407209D27}" srcOrd="5" destOrd="0" presId="urn:microsoft.com/office/officeart/2008/layout/VerticalAccentList"/>
    <dgm:cxn modelId="{74474F52-B014-443B-8E91-6CAE7E8B3806}" type="presParOf" srcId="{381072F1-EB4C-4901-BEDE-A7EA95AD2483}" destId="{D03E0B93-D58B-49AC-B9B7-084082CEFB9D}" srcOrd="6" destOrd="0" presId="urn:microsoft.com/office/officeart/2008/layout/VerticalAccentList"/>
    <dgm:cxn modelId="{B743E59F-1A16-4F6F-8223-6FD51C3C4218}" type="presParOf" srcId="{381072F1-EB4C-4901-BEDE-A7EA95AD2483}" destId="{25BE4C42-AF78-4847-9DAD-AC947FCE96DF}" srcOrd="7" destOrd="0" presId="urn:microsoft.com/office/officeart/2008/layout/VerticalAccentList"/>
    <dgm:cxn modelId="{9B7A01B5-7E0E-4996-B693-35A97B8886F5}" type="presParOf" srcId="{C6A1A6A1-09B9-4F65-9B7D-C475463E2950}" destId="{817BE694-C2E6-4164-B71A-14DE27D13E80}" srcOrd="2" destOrd="0" presId="urn:microsoft.com/office/officeart/2008/layout/VerticalAccentList"/>
    <dgm:cxn modelId="{9FB6B633-0A0E-4B22-AF3C-8FF591E7FE92}" type="presParOf" srcId="{C6A1A6A1-09B9-4F65-9B7D-C475463E2950}" destId="{B12558F7-2F23-484B-A558-6C6D4E95CD5C}" srcOrd="3" destOrd="0" presId="urn:microsoft.com/office/officeart/2008/layout/VerticalAccentList"/>
    <dgm:cxn modelId="{59514476-FB0E-436C-8D06-AB2371B8B83D}" type="presParOf" srcId="{B12558F7-2F23-484B-A558-6C6D4E95CD5C}" destId="{A96B4E0B-4914-4F72-87E7-4076F7C93F18}" srcOrd="0" destOrd="0" presId="urn:microsoft.com/office/officeart/2008/layout/VerticalAccentList"/>
    <dgm:cxn modelId="{095CE2D4-E322-4440-A574-83BAC37739CA}" type="presParOf" srcId="{C6A1A6A1-09B9-4F65-9B7D-C475463E2950}" destId="{5047B3C3-A326-4EAF-88CB-1A8F84ECA737}" srcOrd="4" destOrd="0" presId="urn:microsoft.com/office/officeart/2008/layout/VerticalAccentList"/>
    <dgm:cxn modelId="{C4ABD7A3-0964-46BD-A5DC-92C0D1828213}" type="presParOf" srcId="{5047B3C3-A326-4EAF-88CB-1A8F84ECA737}" destId="{BA7EE3E1-05CC-4B03-B9B4-7A14FE834886}" srcOrd="0" destOrd="0" presId="urn:microsoft.com/office/officeart/2008/layout/VerticalAccentList"/>
    <dgm:cxn modelId="{FADB4FB4-1AB1-4A36-B0F2-FEFBE11D30D1}" type="presParOf" srcId="{5047B3C3-A326-4EAF-88CB-1A8F84ECA737}" destId="{77D1742B-B329-457D-BD03-2FAC5AB399C1}" srcOrd="1" destOrd="0" presId="urn:microsoft.com/office/officeart/2008/layout/VerticalAccentList"/>
    <dgm:cxn modelId="{054F44F9-128B-4B63-AA3B-6E367B7C6B1D}" type="presParOf" srcId="{5047B3C3-A326-4EAF-88CB-1A8F84ECA737}" destId="{0A7B7B2F-697F-46B2-864A-2C5DDD9E8F26}" srcOrd="2" destOrd="0" presId="urn:microsoft.com/office/officeart/2008/layout/VerticalAccentList"/>
    <dgm:cxn modelId="{0F4CB770-F1D2-43B4-B5F0-A2234FB913BF}" type="presParOf" srcId="{5047B3C3-A326-4EAF-88CB-1A8F84ECA737}" destId="{06683125-F80F-42C4-80E9-4F1EF7BFB8AB}" srcOrd="3" destOrd="0" presId="urn:microsoft.com/office/officeart/2008/layout/VerticalAccentList"/>
    <dgm:cxn modelId="{F1826718-B875-4246-9ACF-30B5D00791DE}" type="presParOf" srcId="{5047B3C3-A326-4EAF-88CB-1A8F84ECA737}" destId="{F7B1E11F-9856-4440-8096-5874089D6C7D}" srcOrd="4" destOrd="0" presId="urn:microsoft.com/office/officeart/2008/layout/VerticalAccentList"/>
    <dgm:cxn modelId="{ED61FB6A-744C-4EB3-B68B-63F9552D20F2}" type="presParOf" srcId="{5047B3C3-A326-4EAF-88CB-1A8F84ECA737}" destId="{F95FDFE2-1F02-4CB7-BC27-8FC6B47B9771}" srcOrd="5" destOrd="0" presId="urn:microsoft.com/office/officeart/2008/layout/VerticalAccentList"/>
    <dgm:cxn modelId="{D5F0A47B-C225-4057-B094-9C80FDD03E6F}" type="presParOf" srcId="{5047B3C3-A326-4EAF-88CB-1A8F84ECA737}" destId="{9F414BDC-068B-4D2D-848F-5FD6752C8FD9}" srcOrd="6" destOrd="0" presId="urn:microsoft.com/office/officeart/2008/layout/VerticalAccentList"/>
    <dgm:cxn modelId="{74B1065A-E960-4AB0-AC94-D7211FAADA4D}" type="presParOf" srcId="{5047B3C3-A326-4EAF-88CB-1A8F84ECA737}" destId="{D3C1B14E-1ABC-4246-86F1-F2BBCE13D827}" srcOrd="7" destOrd="0" presId="urn:microsoft.com/office/officeart/2008/layout/VerticalAccentList"/>
    <dgm:cxn modelId="{481A949C-99F1-4025-A22E-8339C04D7DF2}" type="presParOf" srcId="{C6A1A6A1-09B9-4F65-9B7D-C475463E2950}" destId="{058DD0E1-A0C6-469D-A3A8-BF9514F4961B}" srcOrd="5" destOrd="0" presId="urn:microsoft.com/office/officeart/2008/layout/VerticalAccentList"/>
    <dgm:cxn modelId="{23DD0662-92FA-4046-8B85-998A2B890180}" type="presParOf" srcId="{C6A1A6A1-09B9-4F65-9B7D-C475463E2950}" destId="{6F13BA87-78DF-4A5E-893A-6F1F7FDD54AC}" srcOrd="6" destOrd="0" presId="urn:microsoft.com/office/officeart/2008/layout/VerticalAccentList"/>
    <dgm:cxn modelId="{403A43AC-4DDD-49B0-A867-9B8BD2D498A8}" type="presParOf" srcId="{6F13BA87-78DF-4A5E-893A-6F1F7FDD54AC}" destId="{FAED7E31-E5F4-49A6-B2CE-E05AEF6B649F}" srcOrd="0" destOrd="0" presId="urn:microsoft.com/office/officeart/2008/layout/VerticalAccentList"/>
    <dgm:cxn modelId="{3BBC7A9F-FB6B-4C96-9B9D-4F0F804121B6}" type="presParOf" srcId="{C6A1A6A1-09B9-4F65-9B7D-C475463E2950}" destId="{8EEAD804-2E1D-4DE9-855A-AE8EE96C9955}" srcOrd="7" destOrd="0" presId="urn:microsoft.com/office/officeart/2008/layout/VerticalAccentList"/>
    <dgm:cxn modelId="{F65446C0-A61A-4E1E-A706-13155083C6DF}" type="presParOf" srcId="{8EEAD804-2E1D-4DE9-855A-AE8EE96C9955}" destId="{01D95964-2D26-40BB-8B03-B764730A967B}" srcOrd="0" destOrd="0" presId="urn:microsoft.com/office/officeart/2008/layout/VerticalAccentList"/>
    <dgm:cxn modelId="{6644713B-262E-4FA2-B865-0E825496B211}" type="presParOf" srcId="{8EEAD804-2E1D-4DE9-855A-AE8EE96C9955}" destId="{7EE173F1-7F89-4298-B550-C675A9B2F3D8}" srcOrd="1" destOrd="0" presId="urn:microsoft.com/office/officeart/2008/layout/VerticalAccentList"/>
    <dgm:cxn modelId="{14642362-8AC3-4E04-BF41-DC14205C050A}" type="presParOf" srcId="{8EEAD804-2E1D-4DE9-855A-AE8EE96C9955}" destId="{C0F39C30-4C1C-40EF-AAD9-DDAEB7C38F22}" srcOrd="2" destOrd="0" presId="urn:microsoft.com/office/officeart/2008/layout/VerticalAccentList"/>
    <dgm:cxn modelId="{5ECEC3C6-4DE3-424C-B8B5-86811E1B1F18}" type="presParOf" srcId="{8EEAD804-2E1D-4DE9-855A-AE8EE96C9955}" destId="{69C28829-E8A9-456D-88D2-315666743F1A}" srcOrd="3" destOrd="0" presId="urn:microsoft.com/office/officeart/2008/layout/VerticalAccentList"/>
    <dgm:cxn modelId="{1506A116-FE7E-426D-860E-5A73C5CD07A2}" type="presParOf" srcId="{8EEAD804-2E1D-4DE9-855A-AE8EE96C9955}" destId="{9554C916-1776-4B24-9638-177A955B625E}" srcOrd="4" destOrd="0" presId="urn:microsoft.com/office/officeart/2008/layout/VerticalAccentList"/>
    <dgm:cxn modelId="{B6248184-1DFB-4414-963D-3FED89D43335}" type="presParOf" srcId="{8EEAD804-2E1D-4DE9-855A-AE8EE96C9955}" destId="{E246098E-60AC-406A-8F3B-D3DDB1102A9F}" srcOrd="5" destOrd="0" presId="urn:microsoft.com/office/officeart/2008/layout/VerticalAccentList"/>
    <dgm:cxn modelId="{3B51357E-FA98-460D-8ED9-97EB8BCB4858}" type="presParOf" srcId="{8EEAD804-2E1D-4DE9-855A-AE8EE96C9955}" destId="{2736B863-A8A5-4481-85CD-23DEB4EAC0A7}" srcOrd="6" destOrd="0" presId="urn:microsoft.com/office/officeart/2008/layout/VerticalAccentList"/>
    <dgm:cxn modelId="{496DAE38-0CF5-4638-8F59-801A1C6B0D07}" type="presParOf" srcId="{8EEAD804-2E1D-4DE9-855A-AE8EE96C9955}" destId="{1A91699F-FE04-4910-8BEA-116C8D53EFE0}" srcOrd="7" destOrd="0" presId="urn:microsoft.com/office/officeart/2008/layout/VerticalAccentList"/>
    <dgm:cxn modelId="{934DB069-4BD4-4A7A-B5EF-E5F1924236CB}" type="presParOf" srcId="{C6A1A6A1-09B9-4F65-9B7D-C475463E2950}" destId="{E6FCB1E5-908E-4E62-994B-D7A2628DADC9}" srcOrd="8" destOrd="0" presId="urn:microsoft.com/office/officeart/2008/layout/VerticalAccentList"/>
    <dgm:cxn modelId="{FF9E906D-5911-4C02-A1A9-2A7FC76595AB}" type="presParOf" srcId="{C6A1A6A1-09B9-4F65-9B7D-C475463E2950}" destId="{F5FB38D8-B330-4645-961E-17B82F079DFB}" srcOrd="9" destOrd="0" presId="urn:microsoft.com/office/officeart/2008/layout/VerticalAccentList"/>
    <dgm:cxn modelId="{3957DD78-AEC9-4759-8CD1-1282A3E55234}" type="presParOf" srcId="{F5FB38D8-B330-4645-961E-17B82F079DFB}" destId="{3C82BB73-CB38-4BE0-92A0-DADCD1EEDEC7}" srcOrd="0" destOrd="0" presId="urn:microsoft.com/office/officeart/2008/layout/VerticalAccentList"/>
    <dgm:cxn modelId="{84BA237F-53E6-460F-A529-5F93E7EF7060}" type="presParOf" srcId="{C6A1A6A1-09B9-4F65-9B7D-C475463E2950}" destId="{2CB591D8-6620-4DD5-AB60-3FADDC6776B4}" srcOrd="10" destOrd="0" presId="urn:microsoft.com/office/officeart/2008/layout/VerticalAccentList"/>
    <dgm:cxn modelId="{02342E01-925F-4E6F-9737-7CE41D2D3966}" type="presParOf" srcId="{2CB591D8-6620-4DD5-AB60-3FADDC6776B4}" destId="{F3F04707-9B9A-4C12-80BE-C53D8DD0B2AB}" srcOrd="0" destOrd="0" presId="urn:microsoft.com/office/officeart/2008/layout/VerticalAccentList"/>
    <dgm:cxn modelId="{E713CB41-F9A7-41B6-B674-5F0E6E1171BE}" type="presParOf" srcId="{2CB591D8-6620-4DD5-AB60-3FADDC6776B4}" destId="{9810A747-900B-40AE-9AA6-81987B530A39}" srcOrd="1" destOrd="0" presId="urn:microsoft.com/office/officeart/2008/layout/VerticalAccentList"/>
    <dgm:cxn modelId="{061584DB-0DA2-43D5-B4DF-4AD0E7519609}" type="presParOf" srcId="{2CB591D8-6620-4DD5-AB60-3FADDC6776B4}" destId="{92C39E51-BCBD-4257-885F-678F9C1424CF}" srcOrd="2" destOrd="0" presId="urn:microsoft.com/office/officeart/2008/layout/VerticalAccentList"/>
    <dgm:cxn modelId="{A52DA813-B538-4941-BD17-BD81706139FF}" type="presParOf" srcId="{2CB591D8-6620-4DD5-AB60-3FADDC6776B4}" destId="{BDBF0708-F344-4387-9B0E-13CC3D040F19}" srcOrd="3" destOrd="0" presId="urn:microsoft.com/office/officeart/2008/layout/VerticalAccentList"/>
    <dgm:cxn modelId="{C8FE9C37-D3FD-47BE-8C23-62D047519BEC}" type="presParOf" srcId="{2CB591D8-6620-4DD5-AB60-3FADDC6776B4}" destId="{6D9E2512-E1FB-4BBF-A968-ADE008731A4D}" srcOrd="4" destOrd="0" presId="urn:microsoft.com/office/officeart/2008/layout/VerticalAccentList"/>
    <dgm:cxn modelId="{B01B8D57-0874-42A1-9F41-AF0D26E1985F}" type="presParOf" srcId="{2CB591D8-6620-4DD5-AB60-3FADDC6776B4}" destId="{9FC4C642-2683-4074-9232-30DB58D1CA5E}" srcOrd="5" destOrd="0" presId="urn:microsoft.com/office/officeart/2008/layout/VerticalAccentList"/>
    <dgm:cxn modelId="{8BF1F68A-D5F1-4BDC-9B86-2B5C701F36F6}" type="presParOf" srcId="{2CB591D8-6620-4DD5-AB60-3FADDC6776B4}" destId="{D6B3A8C4-A438-46C3-B203-86DCB9C7F524}" srcOrd="6" destOrd="0" presId="urn:microsoft.com/office/officeart/2008/layout/VerticalAccentList"/>
    <dgm:cxn modelId="{55BEB4F0-FD6C-4099-8960-D040F6614742}" type="presParOf" srcId="{2CB591D8-6620-4DD5-AB60-3FADDC6776B4}" destId="{058E7F28-DD6A-4337-9168-B4E93AF0652E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445FF-4356-475F-B17B-781220048468}">
      <dsp:nvSpPr>
        <dsp:cNvPr id="0" name=""/>
        <dsp:cNvSpPr/>
      </dsp:nvSpPr>
      <dsp:spPr>
        <a:xfrm>
          <a:off x="5160541" y="896429"/>
          <a:ext cx="4276156" cy="906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918"/>
              </a:lnTo>
              <a:lnTo>
                <a:pt x="4276156" y="720918"/>
              </a:lnTo>
              <a:lnTo>
                <a:pt x="4276156" y="906454"/>
              </a:lnTo>
            </a:path>
          </a:pathLst>
        </a:custGeom>
        <a:noFill/>
        <a:ln w="38100" cap="flat" cmpd="sng" algn="ctr">
          <a:solidFill>
            <a:srgbClr val="147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2255E-E63F-42D9-AE9E-4F4892080247}">
      <dsp:nvSpPr>
        <dsp:cNvPr id="0" name=""/>
        <dsp:cNvSpPr/>
      </dsp:nvSpPr>
      <dsp:spPr>
        <a:xfrm>
          <a:off x="5160541" y="896429"/>
          <a:ext cx="2138078" cy="906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918"/>
              </a:lnTo>
              <a:lnTo>
                <a:pt x="2138078" y="720918"/>
              </a:lnTo>
              <a:lnTo>
                <a:pt x="2138078" y="906454"/>
              </a:lnTo>
            </a:path>
          </a:pathLst>
        </a:custGeom>
        <a:noFill/>
        <a:ln w="38100" cap="flat" cmpd="sng" algn="ctr">
          <a:solidFill>
            <a:srgbClr val="147D3A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99B1E17D-B45D-4D0B-B85C-63E223595DC0}">
      <dsp:nvSpPr>
        <dsp:cNvPr id="0" name=""/>
        <dsp:cNvSpPr/>
      </dsp:nvSpPr>
      <dsp:spPr>
        <a:xfrm>
          <a:off x="5114821" y="896429"/>
          <a:ext cx="91440" cy="9064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06454"/>
              </a:lnTo>
            </a:path>
          </a:pathLst>
        </a:custGeom>
        <a:noFill/>
        <a:ln w="1905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8A3FC-30AB-441E-8E28-3EE63CAB8EAA}">
      <dsp:nvSpPr>
        <dsp:cNvPr id="0" name=""/>
        <dsp:cNvSpPr/>
      </dsp:nvSpPr>
      <dsp:spPr>
        <a:xfrm>
          <a:off x="3022463" y="896429"/>
          <a:ext cx="2138078" cy="906454"/>
        </a:xfrm>
        <a:custGeom>
          <a:avLst/>
          <a:gdLst/>
          <a:ahLst/>
          <a:cxnLst/>
          <a:rect l="0" t="0" r="0" b="0"/>
          <a:pathLst>
            <a:path>
              <a:moveTo>
                <a:pt x="2138078" y="0"/>
              </a:moveTo>
              <a:lnTo>
                <a:pt x="2138078" y="720918"/>
              </a:lnTo>
              <a:lnTo>
                <a:pt x="0" y="720918"/>
              </a:lnTo>
              <a:lnTo>
                <a:pt x="0" y="906454"/>
              </a:lnTo>
            </a:path>
          </a:pathLst>
        </a:custGeom>
        <a:noFill/>
        <a:ln w="1905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9EE8E-D38D-4E22-A031-DA65625B7E85}">
      <dsp:nvSpPr>
        <dsp:cNvPr id="0" name=""/>
        <dsp:cNvSpPr/>
      </dsp:nvSpPr>
      <dsp:spPr>
        <a:xfrm>
          <a:off x="884385" y="896429"/>
          <a:ext cx="4276156" cy="906454"/>
        </a:xfrm>
        <a:custGeom>
          <a:avLst/>
          <a:gdLst/>
          <a:ahLst/>
          <a:cxnLst/>
          <a:rect l="0" t="0" r="0" b="0"/>
          <a:pathLst>
            <a:path>
              <a:moveTo>
                <a:pt x="4276156" y="0"/>
              </a:moveTo>
              <a:lnTo>
                <a:pt x="4276156" y="720918"/>
              </a:lnTo>
              <a:lnTo>
                <a:pt x="0" y="720918"/>
              </a:lnTo>
              <a:lnTo>
                <a:pt x="0" y="906454"/>
              </a:lnTo>
            </a:path>
          </a:pathLst>
        </a:custGeom>
        <a:noFill/>
        <a:ln w="38100" cap="flat" cmpd="sng" algn="ctr">
          <a:solidFill>
            <a:srgbClr val="147D3A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639B4D7-CCE7-4A8F-8FED-8450131C194E}">
      <dsp:nvSpPr>
        <dsp:cNvPr id="0" name=""/>
        <dsp:cNvSpPr/>
      </dsp:nvSpPr>
      <dsp:spPr>
        <a:xfrm>
          <a:off x="4718789" y="12925"/>
          <a:ext cx="883503" cy="883503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rgbClr val="147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9728E-BCBF-4045-811A-09B0A8E7732B}">
      <dsp:nvSpPr>
        <dsp:cNvPr id="0" name=""/>
        <dsp:cNvSpPr/>
      </dsp:nvSpPr>
      <dsp:spPr>
        <a:xfrm>
          <a:off x="4718789" y="12925"/>
          <a:ext cx="883503" cy="883503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rgbClr val="147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08D48B-3FE3-44C2-8BFB-5F75317E0972}">
      <dsp:nvSpPr>
        <dsp:cNvPr id="0" name=""/>
        <dsp:cNvSpPr/>
      </dsp:nvSpPr>
      <dsp:spPr>
        <a:xfrm>
          <a:off x="4277038" y="171956"/>
          <a:ext cx="1767006" cy="5654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Company</a:t>
          </a:r>
        </a:p>
      </dsp:txBody>
      <dsp:txXfrm>
        <a:off x="4277038" y="171956"/>
        <a:ext cx="1767006" cy="565442"/>
      </dsp:txXfrm>
    </dsp:sp>
    <dsp:sp modelId="{317D4488-494B-445F-8BFC-D105ABAAE331}">
      <dsp:nvSpPr>
        <dsp:cNvPr id="0" name=""/>
        <dsp:cNvSpPr/>
      </dsp:nvSpPr>
      <dsp:spPr>
        <a:xfrm>
          <a:off x="442633" y="1802883"/>
          <a:ext cx="883503" cy="883503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CFEF2-E6DF-4FE6-94A5-D63BC47C3265}">
      <dsp:nvSpPr>
        <dsp:cNvPr id="0" name=""/>
        <dsp:cNvSpPr/>
      </dsp:nvSpPr>
      <dsp:spPr>
        <a:xfrm>
          <a:off x="442633" y="1802883"/>
          <a:ext cx="883503" cy="883503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7D338-2D3F-466D-88BA-541A3BBF9A15}">
      <dsp:nvSpPr>
        <dsp:cNvPr id="0" name=""/>
        <dsp:cNvSpPr/>
      </dsp:nvSpPr>
      <dsp:spPr>
        <a:xfrm>
          <a:off x="881" y="1961914"/>
          <a:ext cx="1767006" cy="5654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Fruits</a:t>
          </a:r>
        </a:p>
      </dsp:txBody>
      <dsp:txXfrm>
        <a:off x="881" y="1961914"/>
        <a:ext cx="1767006" cy="565442"/>
      </dsp:txXfrm>
    </dsp:sp>
    <dsp:sp modelId="{9346DA9D-311A-4E37-84F0-96B4EE0FF988}">
      <dsp:nvSpPr>
        <dsp:cNvPr id="0" name=""/>
        <dsp:cNvSpPr/>
      </dsp:nvSpPr>
      <dsp:spPr>
        <a:xfrm>
          <a:off x="2580711" y="1802883"/>
          <a:ext cx="883503" cy="883503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D8D5E-3E71-4C69-9CAA-41A118C39F7E}">
      <dsp:nvSpPr>
        <dsp:cNvPr id="0" name=""/>
        <dsp:cNvSpPr/>
      </dsp:nvSpPr>
      <dsp:spPr>
        <a:xfrm>
          <a:off x="2580711" y="1802883"/>
          <a:ext cx="883503" cy="883503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C1B7D-FE0D-4EDD-B198-299170C4C5A0}">
      <dsp:nvSpPr>
        <dsp:cNvPr id="0" name=""/>
        <dsp:cNvSpPr/>
      </dsp:nvSpPr>
      <dsp:spPr>
        <a:xfrm>
          <a:off x="2138960" y="1961914"/>
          <a:ext cx="1767006" cy="5654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Vegetables</a:t>
          </a:r>
        </a:p>
      </dsp:txBody>
      <dsp:txXfrm>
        <a:off x="2138960" y="1961914"/>
        <a:ext cx="1767006" cy="565442"/>
      </dsp:txXfrm>
    </dsp:sp>
    <dsp:sp modelId="{F5A5D4D8-6BFD-463B-BBB5-3E34CA5209F7}">
      <dsp:nvSpPr>
        <dsp:cNvPr id="0" name=""/>
        <dsp:cNvSpPr/>
      </dsp:nvSpPr>
      <dsp:spPr>
        <a:xfrm>
          <a:off x="4718789" y="1802883"/>
          <a:ext cx="883503" cy="883503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E8184A-5E33-4F36-A3ED-890D596C1CC9}">
      <dsp:nvSpPr>
        <dsp:cNvPr id="0" name=""/>
        <dsp:cNvSpPr/>
      </dsp:nvSpPr>
      <dsp:spPr>
        <a:xfrm>
          <a:off x="4718789" y="1802883"/>
          <a:ext cx="883503" cy="883503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24ED0E-27E1-4155-8B8D-0A3D171BB94B}">
      <dsp:nvSpPr>
        <dsp:cNvPr id="0" name=""/>
        <dsp:cNvSpPr/>
      </dsp:nvSpPr>
      <dsp:spPr>
        <a:xfrm>
          <a:off x="4277038" y="1961914"/>
          <a:ext cx="1767006" cy="5654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Grains</a:t>
          </a:r>
        </a:p>
      </dsp:txBody>
      <dsp:txXfrm>
        <a:off x="4277038" y="1961914"/>
        <a:ext cx="1767006" cy="565442"/>
      </dsp:txXfrm>
    </dsp:sp>
    <dsp:sp modelId="{EC299680-C1C1-4FD0-8CAA-CA9B3411A4BF}">
      <dsp:nvSpPr>
        <dsp:cNvPr id="0" name=""/>
        <dsp:cNvSpPr/>
      </dsp:nvSpPr>
      <dsp:spPr>
        <a:xfrm>
          <a:off x="6856867" y="1802883"/>
          <a:ext cx="883503" cy="883503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AACAD-6ECE-4CDE-B57D-B3B6445BCD2D}">
      <dsp:nvSpPr>
        <dsp:cNvPr id="0" name=""/>
        <dsp:cNvSpPr/>
      </dsp:nvSpPr>
      <dsp:spPr>
        <a:xfrm>
          <a:off x="6856867" y="1802883"/>
          <a:ext cx="883503" cy="883503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EFC83-6EC1-4947-8C57-6C306094A490}">
      <dsp:nvSpPr>
        <dsp:cNvPr id="0" name=""/>
        <dsp:cNvSpPr/>
      </dsp:nvSpPr>
      <dsp:spPr>
        <a:xfrm>
          <a:off x="6415116" y="1961914"/>
          <a:ext cx="1767006" cy="5654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Livestock</a:t>
          </a:r>
        </a:p>
      </dsp:txBody>
      <dsp:txXfrm>
        <a:off x="6415116" y="1961914"/>
        <a:ext cx="1767006" cy="565442"/>
      </dsp:txXfrm>
    </dsp:sp>
    <dsp:sp modelId="{27A9D296-D07C-4379-B642-5A36DD7C757B}">
      <dsp:nvSpPr>
        <dsp:cNvPr id="0" name=""/>
        <dsp:cNvSpPr/>
      </dsp:nvSpPr>
      <dsp:spPr>
        <a:xfrm>
          <a:off x="8994946" y="1802883"/>
          <a:ext cx="883503" cy="883503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36785-72DC-4497-9CE3-26A1CB5633F1}">
      <dsp:nvSpPr>
        <dsp:cNvPr id="0" name=""/>
        <dsp:cNvSpPr/>
      </dsp:nvSpPr>
      <dsp:spPr>
        <a:xfrm>
          <a:off x="8994946" y="1802883"/>
          <a:ext cx="883503" cy="883503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26DF0-02D7-4EDC-8535-FDBD91E4DA5A}">
      <dsp:nvSpPr>
        <dsp:cNvPr id="0" name=""/>
        <dsp:cNvSpPr/>
      </dsp:nvSpPr>
      <dsp:spPr>
        <a:xfrm>
          <a:off x="8553194" y="1961914"/>
          <a:ext cx="1767006" cy="56544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Dairy</a:t>
          </a:r>
        </a:p>
      </dsp:txBody>
      <dsp:txXfrm>
        <a:off x="8553194" y="1961914"/>
        <a:ext cx="1767006" cy="565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9F393-F941-46A6-B13B-C90908882EF7}">
      <dsp:nvSpPr>
        <dsp:cNvPr id="0" name=""/>
        <dsp:cNvSpPr/>
      </dsp:nvSpPr>
      <dsp:spPr>
        <a:xfrm>
          <a:off x="3194630" y="2756"/>
          <a:ext cx="4336392" cy="394217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</a:t>
          </a:r>
          <a:endParaRPr lang="ar-EG" sz="1800" kern="1200" dirty="0"/>
        </a:p>
      </dsp:txBody>
      <dsp:txXfrm>
        <a:off x="3194630" y="2756"/>
        <a:ext cx="4336392" cy="394217"/>
      </dsp:txXfrm>
    </dsp:sp>
    <dsp:sp modelId="{975C66DE-41D0-4821-9826-102FBD371561}">
      <dsp:nvSpPr>
        <dsp:cNvPr id="0" name=""/>
        <dsp:cNvSpPr/>
      </dsp:nvSpPr>
      <dsp:spPr>
        <a:xfrm>
          <a:off x="3194630" y="396973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B03BEB-DCDE-4D39-B193-22E7039203FD}">
      <dsp:nvSpPr>
        <dsp:cNvPr id="0" name=""/>
        <dsp:cNvSpPr/>
      </dsp:nvSpPr>
      <dsp:spPr>
        <a:xfrm>
          <a:off x="3804134" y="396973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6B27C2-4B66-4088-B2F9-3DBBC0BD786B}">
      <dsp:nvSpPr>
        <dsp:cNvPr id="0" name=""/>
        <dsp:cNvSpPr/>
      </dsp:nvSpPr>
      <dsp:spPr>
        <a:xfrm>
          <a:off x="4414120" y="396973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C16B7F-219B-4B39-8DA4-983F6FEEF6E4}">
      <dsp:nvSpPr>
        <dsp:cNvPr id="0" name=""/>
        <dsp:cNvSpPr/>
      </dsp:nvSpPr>
      <dsp:spPr>
        <a:xfrm>
          <a:off x="5023624" y="396973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EA4616-E63E-4FE9-AFC7-3DF946CEA1B6}">
      <dsp:nvSpPr>
        <dsp:cNvPr id="0" name=""/>
        <dsp:cNvSpPr/>
      </dsp:nvSpPr>
      <dsp:spPr>
        <a:xfrm>
          <a:off x="5633610" y="396973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7BD0AE-0D8E-46C3-ABD8-A0A407209D27}">
      <dsp:nvSpPr>
        <dsp:cNvPr id="0" name=""/>
        <dsp:cNvSpPr/>
      </dsp:nvSpPr>
      <dsp:spPr>
        <a:xfrm>
          <a:off x="6243114" y="396973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3E0B93-D58B-49AC-B9B7-084082CEFB9D}">
      <dsp:nvSpPr>
        <dsp:cNvPr id="0" name=""/>
        <dsp:cNvSpPr/>
      </dsp:nvSpPr>
      <dsp:spPr>
        <a:xfrm>
          <a:off x="6853100" y="396973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BE4C42-AF78-4847-9DAD-AC947FCE96DF}">
      <dsp:nvSpPr>
        <dsp:cNvPr id="0" name=""/>
        <dsp:cNvSpPr/>
      </dsp:nvSpPr>
      <dsp:spPr>
        <a:xfrm>
          <a:off x="3194630" y="477277"/>
          <a:ext cx="4392765" cy="6424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Sales Table </a:t>
          </a:r>
          <a:r>
            <a:rPr lang="en-US" sz="1800" b="1" kern="1200" dirty="0">
              <a:solidFill>
                <a:srgbClr val="C00000"/>
              </a:solidFill>
            </a:rPr>
            <a:t>to</a:t>
          </a:r>
          <a:r>
            <a:rPr lang="en-US" sz="1800" b="1" kern="1200" dirty="0"/>
            <a:t> FactSales View</a:t>
          </a:r>
          <a:endParaRPr lang="ar-EG" sz="1800" kern="1200" dirty="0"/>
        </a:p>
      </dsp:txBody>
      <dsp:txXfrm>
        <a:off x="3194630" y="477277"/>
        <a:ext cx="4392765" cy="642428"/>
      </dsp:txXfrm>
    </dsp:sp>
    <dsp:sp modelId="{A96B4E0B-4914-4F72-87E7-4076F7C93F18}">
      <dsp:nvSpPr>
        <dsp:cNvPr id="0" name=""/>
        <dsp:cNvSpPr/>
      </dsp:nvSpPr>
      <dsp:spPr>
        <a:xfrm>
          <a:off x="3194630" y="1242895"/>
          <a:ext cx="4336392" cy="394217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</a:t>
          </a:r>
          <a:endParaRPr lang="ar-EG" sz="1800" kern="1200" dirty="0"/>
        </a:p>
      </dsp:txBody>
      <dsp:txXfrm>
        <a:off x="3194630" y="1242895"/>
        <a:ext cx="4336392" cy="394217"/>
      </dsp:txXfrm>
    </dsp:sp>
    <dsp:sp modelId="{BA7EE3E1-05CC-4B03-B9B4-7A14FE834886}">
      <dsp:nvSpPr>
        <dsp:cNvPr id="0" name=""/>
        <dsp:cNvSpPr/>
      </dsp:nvSpPr>
      <dsp:spPr>
        <a:xfrm>
          <a:off x="3194630" y="1637112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D1742B-B329-457D-BD03-2FAC5AB399C1}">
      <dsp:nvSpPr>
        <dsp:cNvPr id="0" name=""/>
        <dsp:cNvSpPr/>
      </dsp:nvSpPr>
      <dsp:spPr>
        <a:xfrm>
          <a:off x="3804134" y="1637112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7B7B2F-697F-46B2-864A-2C5DDD9E8F26}">
      <dsp:nvSpPr>
        <dsp:cNvPr id="0" name=""/>
        <dsp:cNvSpPr/>
      </dsp:nvSpPr>
      <dsp:spPr>
        <a:xfrm>
          <a:off x="4414120" y="1637112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683125-F80F-42C4-80E9-4F1EF7BFB8AB}">
      <dsp:nvSpPr>
        <dsp:cNvPr id="0" name=""/>
        <dsp:cNvSpPr/>
      </dsp:nvSpPr>
      <dsp:spPr>
        <a:xfrm>
          <a:off x="5023624" y="1637112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B1E11F-9856-4440-8096-5874089D6C7D}">
      <dsp:nvSpPr>
        <dsp:cNvPr id="0" name=""/>
        <dsp:cNvSpPr/>
      </dsp:nvSpPr>
      <dsp:spPr>
        <a:xfrm>
          <a:off x="5633610" y="1637112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5FDFE2-1F02-4CB7-BC27-8FC6B47B9771}">
      <dsp:nvSpPr>
        <dsp:cNvPr id="0" name=""/>
        <dsp:cNvSpPr/>
      </dsp:nvSpPr>
      <dsp:spPr>
        <a:xfrm>
          <a:off x="6243114" y="1637112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414BDC-068B-4D2D-848F-5FD6752C8FD9}">
      <dsp:nvSpPr>
        <dsp:cNvPr id="0" name=""/>
        <dsp:cNvSpPr/>
      </dsp:nvSpPr>
      <dsp:spPr>
        <a:xfrm>
          <a:off x="6853100" y="1637112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C1B14E-1ABC-4246-86F1-F2BBCE13D827}">
      <dsp:nvSpPr>
        <dsp:cNvPr id="0" name=""/>
        <dsp:cNvSpPr/>
      </dsp:nvSpPr>
      <dsp:spPr>
        <a:xfrm>
          <a:off x="3194630" y="1717416"/>
          <a:ext cx="4392765" cy="6424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Products Table </a:t>
          </a:r>
          <a:r>
            <a:rPr lang="en-US" sz="1800" b="1" kern="1200" dirty="0">
              <a:solidFill>
                <a:srgbClr val="C00000"/>
              </a:solidFill>
            </a:rPr>
            <a:t>to</a:t>
          </a:r>
          <a:r>
            <a:rPr lang="en-US" sz="1800" b="1" kern="1200" dirty="0"/>
            <a:t> PRODCUTS View</a:t>
          </a:r>
          <a:endParaRPr lang="ar-EG" sz="1800" kern="1200" dirty="0"/>
        </a:p>
      </dsp:txBody>
      <dsp:txXfrm>
        <a:off x="3194630" y="1717416"/>
        <a:ext cx="4392765" cy="642428"/>
      </dsp:txXfrm>
    </dsp:sp>
    <dsp:sp modelId="{FAED7E31-E5F4-49A6-B2CE-E05AEF6B649F}">
      <dsp:nvSpPr>
        <dsp:cNvPr id="0" name=""/>
        <dsp:cNvSpPr/>
      </dsp:nvSpPr>
      <dsp:spPr>
        <a:xfrm>
          <a:off x="3194630" y="2483033"/>
          <a:ext cx="4336392" cy="394217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</a:t>
          </a:r>
          <a:endParaRPr lang="ar-EG" sz="1800" kern="1200" dirty="0"/>
        </a:p>
      </dsp:txBody>
      <dsp:txXfrm>
        <a:off x="3194630" y="2483033"/>
        <a:ext cx="4336392" cy="394217"/>
      </dsp:txXfrm>
    </dsp:sp>
    <dsp:sp modelId="{01D95964-2D26-40BB-8B03-B764730A967B}">
      <dsp:nvSpPr>
        <dsp:cNvPr id="0" name=""/>
        <dsp:cNvSpPr/>
      </dsp:nvSpPr>
      <dsp:spPr>
        <a:xfrm>
          <a:off x="3194630" y="2877251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E173F1-7F89-4298-B550-C675A9B2F3D8}">
      <dsp:nvSpPr>
        <dsp:cNvPr id="0" name=""/>
        <dsp:cNvSpPr/>
      </dsp:nvSpPr>
      <dsp:spPr>
        <a:xfrm>
          <a:off x="3804134" y="2877251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39C30-4C1C-40EF-AAD9-DDAEB7C38F22}">
      <dsp:nvSpPr>
        <dsp:cNvPr id="0" name=""/>
        <dsp:cNvSpPr/>
      </dsp:nvSpPr>
      <dsp:spPr>
        <a:xfrm>
          <a:off x="4414120" y="2877251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C28829-E8A9-456D-88D2-315666743F1A}">
      <dsp:nvSpPr>
        <dsp:cNvPr id="0" name=""/>
        <dsp:cNvSpPr/>
      </dsp:nvSpPr>
      <dsp:spPr>
        <a:xfrm>
          <a:off x="5023624" y="2877251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54C916-1776-4B24-9638-177A955B625E}">
      <dsp:nvSpPr>
        <dsp:cNvPr id="0" name=""/>
        <dsp:cNvSpPr/>
      </dsp:nvSpPr>
      <dsp:spPr>
        <a:xfrm>
          <a:off x="5633610" y="2877251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46098E-60AC-406A-8F3B-D3DDB1102A9F}">
      <dsp:nvSpPr>
        <dsp:cNvPr id="0" name=""/>
        <dsp:cNvSpPr/>
      </dsp:nvSpPr>
      <dsp:spPr>
        <a:xfrm>
          <a:off x="6243114" y="2877251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36B863-A8A5-4481-85CD-23DEB4EAC0A7}">
      <dsp:nvSpPr>
        <dsp:cNvPr id="0" name=""/>
        <dsp:cNvSpPr/>
      </dsp:nvSpPr>
      <dsp:spPr>
        <a:xfrm>
          <a:off x="6853100" y="2877251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91699F-FE04-4910-8BEA-116C8D53EFE0}">
      <dsp:nvSpPr>
        <dsp:cNvPr id="0" name=""/>
        <dsp:cNvSpPr/>
      </dsp:nvSpPr>
      <dsp:spPr>
        <a:xfrm>
          <a:off x="3194630" y="2957554"/>
          <a:ext cx="4392765" cy="6424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Defects Table </a:t>
          </a:r>
          <a:r>
            <a:rPr lang="en-US" sz="1800" b="1" kern="1200" dirty="0">
              <a:solidFill>
                <a:srgbClr val="C00000"/>
              </a:solidFill>
            </a:rPr>
            <a:t>to</a:t>
          </a:r>
          <a:r>
            <a:rPr lang="en-US" sz="1800" b="1" kern="1200" dirty="0"/>
            <a:t> DEFECTSQ View</a:t>
          </a:r>
          <a:endParaRPr lang="ar-EG" sz="1800" kern="1200" dirty="0"/>
        </a:p>
      </dsp:txBody>
      <dsp:txXfrm>
        <a:off x="3194630" y="2957554"/>
        <a:ext cx="4392765" cy="642428"/>
      </dsp:txXfrm>
    </dsp:sp>
    <dsp:sp modelId="{3C82BB73-CB38-4BE0-92A0-DADCD1EEDEC7}">
      <dsp:nvSpPr>
        <dsp:cNvPr id="0" name=""/>
        <dsp:cNvSpPr/>
      </dsp:nvSpPr>
      <dsp:spPr>
        <a:xfrm>
          <a:off x="3194630" y="3723172"/>
          <a:ext cx="4336392" cy="394217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</a:t>
          </a:r>
          <a:endParaRPr lang="ar-EG" sz="1800" kern="1200" dirty="0"/>
        </a:p>
      </dsp:txBody>
      <dsp:txXfrm>
        <a:off x="3194630" y="3723172"/>
        <a:ext cx="4336392" cy="394217"/>
      </dsp:txXfrm>
    </dsp:sp>
    <dsp:sp modelId="{F3F04707-9B9A-4C12-80BE-C53D8DD0B2AB}">
      <dsp:nvSpPr>
        <dsp:cNvPr id="0" name=""/>
        <dsp:cNvSpPr/>
      </dsp:nvSpPr>
      <dsp:spPr>
        <a:xfrm>
          <a:off x="3194630" y="4117390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10A747-900B-40AE-9AA6-81987B530A39}">
      <dsp:nvSpPr>
        <dsp:cNvPr id="0" name=""/>
        <dsp:cNvSpPr/>
      </dsp:nvSpPr>
      <dsp:spPr>
        <a:xfrm>
          <a:off x="3804134" y="4117390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C39E51-BCBD-4257-885F-678F9C1424CF}">
      <dsp:nvSpPr>
        <dsp:cNvPr id="0" name=""/>
        <dsp:cNvSpPr/>
      </dsp:nvSpPr>
      <dsp:spPr>
        <a:xfrm>
          <a:off x="4414120" y="4117390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BF0708-F344-4387-9B0E-13CC3D040F19}">
      <dsp:nvSpPr>
        <dsp:cNvPr id="0" name=""/>
        <dsp:cNvSpPr/>
      </dsp:nvSpPr>
      <dsp:spPr>
        <a:xfrm>
          <a:off x="5023624" y="4117390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9E2512-E1FB-4BBF-A968-ADE008731A4D}">
      <dsp:nvSpPr>
        <dsp:cNvPr id="0" name=""/>
        <dsp:cNvSpPr/>
      </dsp:nvSpPr>
      <dsp:spPr>
        <a:xfrm>
          <a:off x="5633610" y="4117390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C4C642-2683-4074-9232-30DB58D1CA5E}">
      <dsp:nvSpPr>
        <dsp:cNvPr id="0" name=""/>
        <dsp:cNvSpPr/>
      </dsp:nvSpPr>
      <dsp:spPr>
        <a:xfrm>
          <a:off x="6243114" y="4117390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B3A8C4-A438-46C3-B203-86DCB9C7F524}">
      <dsp:nvSpPr>
        <dsp:cNvPr id="0" name=""/>
        <dsp:cNvSpPr/>
      </dsp:nvSpPr>
      <dsp:spPr>
        <a:xfrm>
          <a:off x="6853100" y="4117390"/>
          <a:ext cx="1014715" cy="80303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8E7F28-DD6A-4337-9168-B4E93AF0652E}">
      <dsp:nvSpPr>
        <dsp:cNvPr id="0" name=""/>
        <dsp:cNvSpPr/>
      </dsp:nvSpPr>
      <dsp:spPr>
        <a:xfrm>
          <a:off x="3194630" y="4197693"/>
          <a:ext cx="4392765" cy="6424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Customer Table </a:t>
          </a:r>
          <a:r>
            <a:rPr lang="en-US" sz="1800" b="1" kern="1200" dirty="0">
              <a:solidFill>
                <a:srgbClr val="C00000"/>
              </a:solidFill>
            </a:rPr>
            <a:t>to</a:t>
          </a:r>
          <a:r>
            <a:rPr lang="en-US" sz="1800" b="1" kern="1200" dirty="0"/>
            <a:t> Customer Table</a:t>
          </a:r>
          <a:endParaRPr lang="en-US" sz="1800" kern="1200" dirty="0"/>
        </a:p>
      </dsp:txBody>
      <dsp:txXfrm>
        <a:off x="3194630" y="4197693"/>
        <a:ext cx="4392765" cy="642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C6521-92B4-48B0-BE92-14EC6ADE50D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8E876-EBAE-4B0E-90E4-FCDDBBB1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5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AF73-7549-938C-886C-3DA039BA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8605F-26B1-002C-B028-4296238E9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69499-9E84-7013-4A17-C792E0C8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A2AD9-F270-4817-A785-8F966530DC30}" type="datetime1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7F4EB-7BBA-3AD8-53B0-E3EFB8FC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39D13-2F51-B348-E66C-103E2B40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9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4ED2-F462-43BB-9BFC-749570A4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D99C3-DE6A-5A9D-8A13-E997A47D8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82D74-B019-9FA4-275F-2DC9D725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B619-5456-425E-B167-F4E6E35F485A}" type="datetime1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9B13C-6397-C56D-F04C-8C5DE32DF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45A2-128A-3268-0BBD-A3DB7A32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8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1D627-907F-F24B-ADC9-584A21DF8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2D91E-A5B6-ABC2-5062-C2233FAC2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31EEB-F0BB-2D00-54F0-00080F2C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62B8-DB2D-478A-98AA-2F5E260FEF4D}" type="datetime1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7FE1D-8013-1059-C4E9-6C427BDA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3A80A-B5A6-C9DB-9398-684BF87B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7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1D4C-A272-A5DF-0FD8-9A812211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BCAC2-5CE8-5E1E-9139-4FD0AE000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2134-1D84-284C-6601-BE8DC1C2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6D5D-994A-43EC-84E3-8F52747A7FBE}" type="datetime1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D88B0-23DC-64E4-8F61-EEB943C6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E326C-14AD-22F0-3D73-8BF5AFE9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5D9D044-96A5-4E76-AF6B-AC11FE092EA8}" type="slidenum">
              <a:rPr lang="en-US" smtClean="0"/>
              <a:pPr/>
              <a:t>‹#›</a:t>
            </a:fld>
            <a:endParaRPr lang="en-US" b="1"/>
          </a:p>
        </p:txBody>
      </p:sp>
      <p:pic>
        <p:nvPicPr>
          <p:cNvPr id="12" name="Picture 11" descr="A green and yellow wave&#10;&#10;AI-generated content may be incorrect.">
            <a:extLst>
              <a:ext uri="{FF2B5EF4-FFF2-40B4-BE49-F238E27FC236}">
                <a16:creationId xmlns:a16="http://schemas.microsoft.com/office/drawing/2014/main" id="{D4FDC0A8-CFCE-BC30-BFAF-B6FF99759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306" b="95000" l="3250" r="97833">
                        <a14:foregroundMark x1="26083" y1="77222" x2="44333" y2="79306"/>
                        <a14:foregroundMark x1="44333" y1="79306" x2="29333" y2="86944"/>
                        <a14:foregroundMark x1="29333" y1="86944" x2="78583" y2="77639"/>
                        <a14:foregroundMark x1="78583" y1="77639" x2="58667" y2="77639"/>
                        <a14:foregroundMark x1="58667" y1="77639" x2="50083" y2="87778"/>
                        <a14:foregroundMark x1="50083" y1="87778" x2="65750" y2="83611"/>
                        <a14:foregroundMark x1="65750" y1="83611" x2="46917" y2="82917"/>
                        <a14:foregroundMark x1="46917" y1="82917" x2="63500" y2="83333"/>
                        <a14:foregroundMark x1="22667" y1="80694" x2="12167" y2="75972"/>
                        <a14:foregroundMark x1="10417" y1="71806" x2="28167" y2="71944"/>
                        <a14:foregroundMark x1="28167" y1="71944" x2="34667" y2="84861"/>
                        <a14:foregroundMark x1="34667" y1="84861" x2="51667" y2="87778"/>
                        <a14:foregroundMark x1="51667" y1="87778" x2="35250" y2="85139"/>
                        <a14:foregroundMark x1="35250" y1="85139" x2="64417" y2="82778"/>
                        <a14:foregroundMark x1="64417" y1="82778" x2="47333" y2="79444"/>
                        <a14:foregroundMark x1="47333" y1="79444" x2="75000" y2="78889"/>
                        <a14:foregroundMark x1="75000" y1="78889" x2="35250" y2="69444"/>
                        <a14:foregroundMark x1="25000" y1="65000" x2="26417" y2="53611"/>
                        <a14:foregroundMark x1="26417" y1="53611" x2="8333" y2="49306"/>
                        <a14:foregroundMark x1="76083" y1="85417" x2="88333" y2="77222"/>
                        <a14:foregroundMark x1="88333" y1="77222" x2="84583" y2="87778"/>
                        <a14:foregroundMark x1="84583" y1="87778" x2="66417" y2="92917"/>
                        <a14:foregroundMark x1="66417" y1="92917" x2="16833" y2="87222"/>
                        <a14:foregroundMark x1="16833" y1="87222" x2="17333" y2="91111"/>
                        <a14:foregroundMark x1="15167" y1="87361" x2="22000" y2="75556"/>
                        <a14:foregroundMark x1="22000" y1="75556" x2="3250" y2="75833"/>
                        <a14:foregroundMark x1="3250" y1="75833" x2="10583" y2="83194"/>
                        <a14:foregroundMark x1="91167" y1="84722" x2="93167" y2="97778"/>
                        <a14:foregroundMark x1="93167" y1="97778" x2="94417" y2="86806"/>
                        <a14:foregroundMark x1="94417" y1="86806" x2="64500" y2="79583"/>
                        <a14:foregroundMark x1="64500" y1="79583" x2="34583" y2="82639"/>
                        <a14:foregroundMark x1="34583" y1="82639" x2="16250" y2="72778"/>
                        <a14:foregroundMark x1="16250" y1="72778" x2="22500" y2="79444"/>
                        <a14:foregroundMark x1="29167" y1="82222" x2="23667" y2="81528"/>
                        <a14:foregroundMark x1="33500" y1="85972" x2="21083" y2="78333"/>
                        <a14:foregroundMark x1="21083" y1="78333" x2="23417" y2="90139"/>
                        <a14:foregroundMark x1="26833" y1="83194" x2="26250" y2="86111"/>
                        <a14:foregroundMark x1="29083" y1="84583" x2="46333" y2="82500"/>
                        <a14:foregroundMark x1="97833" y1="92639" x2="94750" y2="92361"/>
                        <a14:foregroundMark x1="21667" y1="66389" x2="27750" y2="80694"/>
                        <a14:foregroundMark x1="27750" y1="80694" x2="7667" y2="67222"/>
                        <a14:foregroundMark x1="7667" y1="67222" x2="29000" y2="62361"/>
                        <a14:foregroundMark x1="29000" y1="62361" x2="24583" y2="62500"/>
                        <a14:foregroundMark x1="10250" y1="65833" x2="3833" y2="70139"/>
                        <a14:foregroundMark x1="11250" y1="58472" x2="31000" y2="61806"/>
                        <a14:foregroundMark x1="31000" y1="61806" x2="29000" y2="63750"/>
                        <a14:foregroundMark x1="15583" y1="56944" x2="30333" y2="58333"/>
                        <a14:foregroundMark x1="41667" y1="57500" x2="33250" y2="59444"/>
                        <a14:foregroundMark x1="39750" y1="57917" x2="52083" y2="66389"/>
                        <a14:foregroundMark x1="52083" y1="66389" x2="35083" y2="63056"/>
                        <a14:foregroundMark x1="35083" y1="63056" x2="40833" y2="62500"/>
                        <a14:foregroundMark x1="49750" y1="61250" x2="46000" y2="55972"/>
                        <a14:foregroundMark x1="4750" y1="50972" x2="9833" y2="50833"/>
                        <a14:foregroundMark x1="58667" y1="63889" x2="75667" y2="69167"/>
                        <a14:foregroundMark x1="75667" y1="69167" x2="59333" y2="62639"/>
                        <a14:foregroundMark x1="59333" y1="62639" x2="79583" y2="70556"/>
                        <a14:foregroundMark x1="79583" y1="70556" x2="56250" y2="60694"/>
                        <a14:foregroundMark x1="56250" y1="60694" x2="59917" y2="63611"/>
                        <a14:foregroundMark x1="23667" y1="84028" x2="23917" y2="84444"/>
                        <a14:foregroundMark x1="25083" y1="85139" x2="23917" y2="83750"/>
                        <a14:foregroundMark x1="23417" y1="83611" x2="24667" y2="83056"/>
                        <a14:foregroundMark x1="48917" y1="56667" x2="77750" y2="68889"/>
                        <a14:foregroundMark x1="77750" y1="68889" x2="57250" y2="58889"/>
                        <a14:foregroundMark x1="57250" y1="58889" x2="71250" y2="64583"/>
                        <a14:foregroundMark x1="71250" y1="64583" x2="58000" y2="57917"/>
                        <a14:foregroundMark x1="58000" y1="57917" x2="53167" y2="58750"/>
                        <a14:foregroundMark x1="63000" y1="60694" x2="91917" y2="75833"/>
                        <a14:foregroundMark x1="80333" y1="69583" x2="65250" y2="62639"/>
                        <a14:foregroundMark x1="65250" y1="62639" x2="63333" y2="62500"/>
                        <a14:foregroundMark x1="79833" y1="68750" x2="73667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999"/>
          <a:stretch>
            <a:fillRect/>
          </a:stretch>
        </p:blipFill>
        <p:spPr>
          <a:xfrm rot="9595922" flipH="1">
            <a:off x="-802314" y="-504282"/>
            <a:ext cx="2867164" cy="223700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8795AD-AB88-3D4E-CA7B-412597742A1D}"/>
              </a:ext>
            </a:extLst>
          </p:cNvPr>
          <p:cNvSpPr/>
          <p:nvPr userDrawn="1"/>
        </p:nvSpPr>
        <p:spPr>
          <a:xfrm>
            <a:off x="1" y="2133525"/>
            <a:ext cx="147483" cy="3904949"/>
          </a:xfrm>
          <a:prstGeom prst="roundRect">
            <a:avLst/>
          </a:prstGeom>
          <a:solidFill>
            <a:srgbClr val="147D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FD49C718-AAB0-59E2-22DF-95E836B648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80" y="67400"/>
            <a:ext cx="1265613" cy="708743"/>
          </a:xfrm>
          <a:prstGeom prst="rect">
            <a:avLst/>
          </a:prstGeom>
        </p:spPr>
      </p:pic>
      <p:pic>
        <p:nvPicPr>
          <p:cNvPr id="17" name="Picture 16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6F43E001-F037-3213-954B-65545F0B7F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506" y="77942"/>
            <a:ext cx="799359" cy="795806"/>
          </a:xfrm>
          <a:prstGeom prst="rect">
            <a:avLst/>
          </a:prstGeom>
        </p:spPr>
      </p:pic>
      <p:pic>
        <p:nvPicPr>
          <p:cNvPr id="19" name="Picture 18" descr="A logo for a farm&#10;&#10;AI-generated content may be incorrect.">
            <a:extLst>
              <a:ext uri="{FF2B5EF4-FFF2-40B4-BE49-F238E27FC236}">
                <a16:creationId xmlns:a16="http://schemas.microsoft.com/office/drawing/2014/main" id="{6FC5C2B5-92FE-25A1-4BD5-6C7B73BD0E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3076" r="13333" b="13684"/>
          <a:stretch>
            <a:fillRect/>
          </a:stretch>
        </p:blipFill>
        <p:spPr>
          <a:xfrm>
            <a:off x="9131483" y="113437"/>
            <a:ext cx="663563" cy="662706"/>
          </a:xfrm>
          <a:prstGeom prst="rect">
            <a:avLst/>
          </a:prstGeom>
        </p:spPr>
      </p:pic>
      <p:pic>
        <p:nvPicPr>
          <p:cNvPr id="21" name="Picture 20" descr="A green and yellow wave&#10;&#10;AI-generated content may be incorrect.">
            <a:extLst>
              <a:ext uri="{FF2B5EF4-FFF2-40B4-BE49-F238E27FC236}">
                <a16:creationId xmlns:a16="http://schemas.microsoft.com/office/drawing/2014/main" id="{B118D857-409A-1273-AE81-8A2030056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306" b="95000" l="3250" r="97833">
                        <a14:foregroundMark x1="26083" y1="77222" x2="44333" y2="79306"/>
                        <a14:foregroundMark x1="44333" y1="79306" x2="29333" y2="86944"/>
                        <a14:foregroundMark x1="29333" y1="86944" x2="78583" y2="77639"/>
                        <a14:foregroundMark x1="78583" y1="77639" x2="58667" y2="77639"/>
                        <a14:foregroundMark x1="58667" y1="77639" x2="50083" y2="87778"/>
                        <a14:foregroundMark x1="50083" y1="87778" x2="65750" y2="83611"/>
                        <a14:foregroundMark x1="65750" y1="83611" x2="46917" y2="82917"/>
                        <a14:foregroundMark x1="46917" y1="82917" x2="63500" y2="83333"/>
                        <a14:foregroundMark x1="22667" y1="80694" x2="12167" y2="75972"/>
                        <a14:foregroundMark x1="10417" y1="71806" x2="28167" y2="71944"/>
                        <a14:foregroundMark x1="28167" y1="71944" x2="34667" y2="84861"/>
                        <a14:foregroundMark x1="34667" y1="84861" x2="51667" y2="87778"/>
                        <a14:foregroundMark x1="51667" y1="87778" x2="35250" y2="85139"/>
                        <a14:foregroundMark x1="35250" y1="85139" x2="64417" y2="82778"/>
                        <a14:foregroundMark x1="64417" y1="82778" x2="47333" y2="79444"/>
                        <a14:foregroundMark x1="47333" y1="79444" x2="75000" y2="78889"/>
                        <a14:foregroundMark x1="75000" y1="78889" x2="35250" y2="69444"/>
                        <a14:foregroundMark x1="25000" y1="65000" x2="26417" y2="53611"/>
                        <a14:foregroundMark x1="26417" y1="53611" x2="8333" y2="49306"/>
                        <a14:foregroundMark x1="76083" y1="85417" x2="88333" y2="77222"/>
                        <a14:foregroundMark x1="88333" y1="77222" x2="84583" y2="87778"/>
                        <a14:foregroundMark x1="84583" y1="87778" x2="66417" y2="92917"/>
                        <a14:foregroundMark x1="66417" y1="92917" x2="16833" y2="87222"/>
                        <a14:foregroundMark x1="16833" y1="87222" x2="17333" y2="91111"/>
                        <a14:foregroundMark x1="15167" y1="87361" x2="22000" y2="75556"/>
                        <a14:foregroundMark x1="22000" y1="75556" x2="3250" y2="75833"/>
                        <a14:foregroundMark x1="3250" y1="75833" x2="10583" y2="83194"/>
                        <a14:foregroundMark x1="91167" y1="84722" x2="93167" y2="97778"/>
                        <a14:foregroundMark x1="93167" y1="97778" x2="94417" y2="86806"/>
                        <a14:foregroundMark x1="94417" y1="86806" x2="64500" y2="79583"/>
                        <a14:foregroundMark x1="64500" y1="79583" x2="34583" y2="82639"/>
                        <a14:foregroundMark x1="34583" y1="82639" x2="16250" y2="72778"/>
                        <a14:foregroundMark x1="16250" y1="72778" x2="22500" y2="79444"/>
                        <a14:foregroundMark x1="29167" y1="82222" x2="23667" y2="81528"/>
                        <a14:foregroundMark x1="33500" y1="85972" x2="21083" y2="78333"/>
                        <a14:foregroundMark x1="21083" y1="78333" x2="23417" y2="90139"/>
                        <a14:foregroundMark x1="26833" y1="83194" x2="26250" y2="86111"/>
                        <a14:foregroundMark x1="29083" y1="84583" x2="46333" y2="82500"/>
                        <a14:foregroundMark x1="97833" y1="92639" x2="94750" y2="92361"/>
                        <a14:foregroundMark x1="21667" y1="66389" x2="27750" y2="80694"/>
                        <a14:foregroundMark x1="27750" y1="80694" x2="7667" y2="67222"/>
                        <a14:foregroundMark x1="7667" y1="67222" x2="29000" y2="62361"/>
                        <a14:foregroundMark x1="29000" y1="62361" x2="24583" y2="62500"/>
                        <a14:foregroundMark x1="10250" y1="65833" x2="3833" y2="70139"/>
                        <a14:foregroundMark x1="11250" y1="58472" x2="31000" y2="61806"/>
                        <a14:foregroundMark x1="31000" y1="61806" x2="29000" y2="63750"/>
                        <a14:foregroundMark x1="15583" y1="56944" x2="30333" y2="58333"/>
                        <a14:foregroundMark x1="41667" y1="57500" x2="33250" y2="59444"/>
                        <a14:foregroundMark x1="39750" y1="57917" x2="52083" y2="66389"/>
                        <a14:foregroundMark x1="52083" y1="66389" x2="35083" y2="63056"/>
                        <a14:foregroundMark x1="35083" y1="63056" x2="40833" y2="62500"/>
                        <a14:foregroundMark x1="49750" y1="61250" x2="46000" y2="55972"/>
                        <a14:foregroundMark x1="4750" y1="50972" x2="9833" y2="50833"/>
                        <a14:foregroundMark x1="58667" y1="63889" x2="75667" y2="69167"/>
                        <a14:foregroundMark x1="75667" y1="69167" x2="59333" y2="62639"/>
                        <a14:foregroundMark x1="59333" y1="62639" x2="79583" y2="70556"/>
                        <a14:foregroundMark x1="79583" y1="70556" x2="56250" y2="60694"/>
                        <a14:foregroundMark x1="56250" y1="60694" x2="59917" y2="63611"/>
                        <a14:foregroundMark x1="23667" y1="84028" x2="23917" y2="84444"/>
                        <a14:foregroundMark x1="25083" y1="85139" x2="23917" y2="83750"/>
                        <a14:foregroundMark x1="23417" y1="83611" x2="24667" y2="83056"/>
                        <a14:foregroundMark x1="48917" y1="56667" x2="77750" y2="68889"/>
                        <a14:foregroundMark x1="77750" y1="68889" x2="57250" y2="58889"/>
                        <a14:foregroundMark x1="57250" y1="58889" x2="71250" y2="64583"/>
                        <a14:foregroundMark x1="71250" y1="64583" x2="58000" y2="57917"/>
                        <a14:foregroundMark x1="58000" y1="57917" x2="53167" y2="58750"/>
                        <a14:foregroundMark x1="63000" y1="60694" x2="91917" y2="75833"/>
                        <a14:foregroundMark x1="80333" y1="69583" x2="65250" y2="62639"/>
                        <a14:foregroundMark x1="65250" y1="62639" x2="63333" y2="62500"/>
                        <a14:foregroundMark x1="79833" y1="68750" x2="73667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999"/>
          <a:stretch>
            <a:fillRect/>
          </a:stretch>
        </p:blipFill>
        <p:spPr>
          <a:xfrm rot="20200413" flipH="1">
            <a:off x="9856676" y="5058460"/>
            <a:ext cx="2867164" cy="22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32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C258-2B44-A968-2B6A-174E9F9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AEA20-4603-BFC7-1040-1D940C490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9B973-83BB-377A-CDBA-E8F69EDA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B149F-F8F8-4AB3-B664-55BED3C6A3E6}" type="datetime1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C2D34-E91C-79BF-91B7-7BDB400B6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39DB1-F97B-0E4E-1156-712F85A9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D4F-14BD-F5B6-4FEB-A98070A1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B529D-8BB9-9059-06BD-4CCDD1A4E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70900-2985-C877-6E14-5BC95C0E4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9158A-A648-5C30-C6BF-814BA711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349F-273B-4A11-89A4-ECC1ED3CE33E}" type="datetime1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EA6F6-CC7B-1487-0A51-98BCA5FBA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6952E-7B66-5CAD-4889-440BFDA0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0FD7-92D9-8AE9-935A-18A5E32B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41469-7156-B680-E08B-BF07C0575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067C-FA60-718E-0F35-A7CB2D02B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DEC746-AA43-2068-E57C-C3A0DF9E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9A906-6B1E-8C15-D0EA-0D9E7555C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E1A61B-21E9-39AD-A607-6C9EA4EE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7BC6-96FD-4D1C-A03C-93751E2F9159}" type="datetime1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5C01D-868E-3C3D-FEC0-45785653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9838F-C1BC-C2DF-0FFB-108E5A56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5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38C2-D94D-3696-27C8-1BE02EFF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F40B8-E997-9302-B262-76E77B6B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D646-4BD1-4688-9CE9-42A6783C4846}" type="datetime1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54850-4C44-5404-B92D-76460939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D3567-0211-DDE4-8AD3-58E2222B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8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B3C25-FEE3-A52F-6B85-E8DF2A9A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E785-F083-46DB-B90F-7A016F2A7731}" type="datetime1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E87E7-1C5C-4A00-46CA-9F71778B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C15E4-6829-3CC4-F493-7BFDAF2A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4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6704-0834-05E3-FCA6-BD168430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4CC2-C090-3860-06ED-F98446058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4BE56-353D-ABD1-143E-6AF54FFA1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43303-3FD3-DBFA-A277-7324934B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B1C2-3F4E-45B2-9C8C-6E70FB5E34FF}" type="datetime1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48556-AC1A-9F4B-9850-6732D08C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C10F2-164B-4F46-295C-103C34B1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7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E260-FF72-0783-588C-E6AD9916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6DD0C-0B77-A82F-5900-5A05EADC5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3C679-1F53-4350-D3D3-AE2E5D472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DA7C8-91F7-ADB9-F264-099444DC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5F42-653C-47D2-A722-D4B298A91911}" type="datetime1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D72A5-5C69-DC8B-58C0-2056039F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1ECD6-D862-1D21-B18C-A1E3DCBA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8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2D400B-1D94-3D5A-D679-C5E50568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F448A-CA15-190B-9408-1066F32EF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8DC98-DBFD-5D7F-3185-E4BDE6E18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447A46-41B5-495A-94CE-8C79E6EA8835}" type="datetime1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BD64-6925-9144-1734-41553D6BB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FD8DA-D7F6-F97D-5AC5-7CB111D85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D9D044-96A5-4E76-AF6B-AC11FE092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3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16E0-3C0A-FE7A-E7F5-78DCE94A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4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Graduation project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 Specialist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AD6D-A28B-5F83-2E16-CB42D2E51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5515"/>
            <a:ext cx="10515600" cy="18098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Group Code: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ONL3_DAT1_G2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Hunters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AgriVision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CC8F-C4B2-8040-8053-C2513D02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2CE9-41B9-CC39-A0DC-CAB63234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347"/>
            <a:ext cx="10515600" cy="55352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software used</a:t>
            </a:r>
          </a:p>
          <a:p>
            <a:pPr marL="0" indent="0" algn="ctr">
              <a:buNone/>
            </a:pPr>
            <a:endParaRPr lang="ar-EG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data cleaning and preparation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 Management Studio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data transformation and analysis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Visualization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Word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writing the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AF317-E614-3E04-FF89-F8F571C8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2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EB567-4AD6-F340-DEFD-CDD370F0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B1BEAF-85B6-4AC8-C85F-B87AE23EE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41"/>
            <a:ext cx="10311063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for data cleaning and preparation by using Microsoft Excel </a:t>
            </a:r>
          </a:p>
          <a:p>
            <a:pPr marL="0" indent="0" algn="ctr">
              <a:buNone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(Power Query)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35E057-1CD4-5239-D970-B41A4FC182C6}"/>
              </a:ext>
            </a:extLst>
          </p:cNvPr>
          <p:cNvCxnSpPr>
            <a:cxnSpLocks/>
          </p:cNvCxnSpPr>
          <p:nvPr/>
        </p:nvCxnSpPr>
        <p:spPr>
          <a:xfrm>
            <a:off x="6096000" y="2691063"/>
            <a:ext cx="0" cy="966540"/>
          </a:xfrm>
          <a:prstGeom prst="straightConnector1">
            <a:avLst/>
          </a:prstGeom>
          <a:ln w="57150">
            <a:solidFill>
              <a:srgbClr val="147D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2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D0F67-1F94-4231-B242-F037A56F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850485-E3F8-D605-7F48-445BCA060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3" b="6179"/>
          <a:stretch>
            <a:fillRect/>
          </a:stretch>
        </p:blipFill>
        <p:spPr>
          <a:xfrm>
            <a:off x="1397620" y="1227221"/>
            <a:ext cx="8917454" cy="49606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30CFF-842C-1912-4AC2-1356A35E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pPr/>
              <a:t>12</a:t>
            </a:fld>
            <a:endParaRPr lang="en-US" sz="20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45179F-41C8-6767-2610-2D542AA622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9853" y="444228"/>
            <a:ext cx="77964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Query</a:t>
            </a:r>
          </a:p>
        </p:txBody>
      </p:sp>
    </p:spTree>
    <p:extLst>
      <p:ext uri="{BB962C8B-B14F-4D97-AF65-F5344CB8AC3E}">
        <p14:creationId xmlns:p14="http://schemas.microsoft.com/office/powerpoint/2010/main" val="138039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D3754-1806-DBD2-B1F1-A58E83D3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48" y="943935"/>
            <a:ext cx="9123947" cy="497012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Promoted Headers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Table.PromoteHeaders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(Source, 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PromoteAllScalars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=true])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Changed Type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Table.TransformColumnTypes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(#"Promoted Headers",{{"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type text}, {"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product_name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type text}, {"category", type text}, {"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price_per_kg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type number}, {"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units_shipped_kg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Int64.Type}, {"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units_sold_kg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Int64.Type}, {"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units_on_hand_kg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Int64.Type}, {"supplier", type text}, {"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farm_location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type text}, {"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sale_date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type date}})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46EBA-469F-7055-008D-460767F7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pPr/>
              <a:t>13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4830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A1F196-20F5-0995-F339-09EBFE86E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5" b="5916"/>
          <a:stretch>
            <a:fillRect/>
          </a:stretch>
        </p:blipFill>
        <p:spPr>
          <a:xfrm>
            <a:off x="6096000" y="2310522"/>
            <a:ext cx="4302881" cy="4045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3E8E-05A6-ACF1-BE5E-1A2DEBD4F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5D9D044-96A5-4E76-AF6B-AC11FE092EA8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5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5F4E9A-97C7-F7EB-7C7F-1DF5B4366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5" b="5216"/>
          <a:stretch>
            <a:fillRect/>
          </a:stretch>
        </p:blipFill>
        <p:spPr>
          <a:xfrm>
            <a:off x="1496769" y="2310522"/>
            <a:ext cx="4169263" cy="404582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891A64E-BD59-4438-606C-675B2220A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916277"/>
            <a:ext cx="9677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3 new columns :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RecID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Date – Quarter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took 3 columns from the raw data without modification :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ProductName – Category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containing the data for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Price_Per_Kg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used and renamed the column to “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Sales_Price_Per_Kg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DC7BD-174C-125D-7D94-CBDF5919C961}"/>
              </a:ext>
            </a:extLst>
          </p:cNvPr>
          <p:cNvSpPr txBox="1"/>
          <p:nvPr/>
        </p:nvSpPr>
        <p:spPr>
          <a:xfrm>
            <a:off x="4114800" y="34199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table </a:t>
            </a:r>
          </a:p>
        </p:txBody>
      </p:sp>
    </p:spTree>
    <p:extLst>
      <p:ext uri="{BB962C8B-B14F-4D97-AF65-F5344CB8AC3E}">
        <p14:creationId xmlns:p14="http://schemas.microsoft.com/office/powerpoint/2010/main" val="136034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B0FADC-6259-C749-53AC-FB6621892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9" b="6167"/>
          <a:stretch>
            <a:fillRect/>
          </a:stretch>
        </p:blipFill>
        <p:spPr>
          <a:xfrm>
            <a:off x="1090864" y="1668376"/>
            <a:ext cx="9224211" cy="4700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34720-6A39-03AE-21C3-4D097BB3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pPr/>
              <a:t>15</a:t>
            </a:fld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4F1B0-9227-E46E-9845-93CF4174F125}"/>
              </a:ext>
            </a:extLst>
          </p:cNvPr>
          <p:cNvSpPr txBox="1"/>
          <p:nvPr/>
        </p:nvSpPr>
        <p:spPr>
          <a:xfrm>
            <a:off x="4114800" y="3099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47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table 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17A5690-C424-0D63-3233-07982220EEAE}"/>
              </a:ext>
            </a:extLst>
          </p:cNvPr>
          <p:cNvCxnSpPr>
            <a:cxnSpLocks/>
          </p:cNvCxnSpPr>
          <p:nvPr/>
        </p:nvCxnSpPr>
        <p:spPr>
          <a:xfrm rot="5400000">
            <a:off x="5751095" y="1239253"/>
            <a:ext cx="762001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1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24B609-69DD-912C-360D-A2CAD01E6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5" b="5216"/>
          <a:stretch>
            <a:fillRect/>
          </a:stretch>
        </p:blipFill>
        <p:spPr>
          <a:xfrm>
            <a:off x="1390489" y="2342606"/>
            <a:ext cx="4169263" cy="4045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C7537-C9B8-A825-4A51-F38AA25B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5D9D044-96A5-4E76-AF6B-AC11FE092EA8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06D020-3A78-21E2-50D6-432C025DD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7" b="5944"/>
          <a:stretch>
            <a:fillRect/>
          </a:stretch>
        </p:blipFill>
        <p:spPr>
          <a:xfrm>
            <a:off x="6079958" y="2342606"/>
            <a:ext cx="4169263" cy="4045828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E21EC358-2985-9B49-2B58-C462F1104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1584" y="236788"/>
            <a:ext cx="520967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table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ACC3A-5587-DB03-0AB2-9E13F232BE7C}"/>
              </a:ext>
            </a:extLst>
          </p:cNvPr>
          <p:cNvSpPr txBox="1"/>
          <p:nvPr/>
        </p:nvSpPr>
        <p:spPr>
          <a:xfrm>
            <a:off x="1948687" y="1005424"/>
            <a:ext cx="8615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2 new columns 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took 2 columns from the raw data without modification 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Sale_date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containing the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forUnits_Shipped_Kg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used and renamed the column to 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ProductionQuantity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408642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0DEB9-6DAF-C8E4-2E1E-EF3746FEF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5" b="6217"/>
          <a:stretch>
            <a:fillRect/>
          </a:stretch>
        </p:blipFill>
        <p:spPr>
          <a:xfrm>
            <a:off x="1138990" y="1652335"/>
            <a:ext cx="9192126" cy="46238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39C8E-7A9D-C48F-C2FF-2D39D881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pPr/>
              <a:t>17</a:t>
            </a:fld>
            <a:endParaRPr lang="en-US" sz="20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BA30D6-05F8-FF7D-3CDA-2DD895005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3432" y="343963"/>
            <a:ext cx="50171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47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table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0684C4-2CF4-BB18-B908-EA802F499EE6}"/>
              </a:ext>
            </a:extLst>
          </p:cNvPr>
          <p:cNvCxnSpPr>
            <a:cxnSpLocks/>
          </p:cNvCxnSpPr>
          <p:nvPr/>
        </p:nvCxnSpPr>
        <p:spPr>
          <a:xfrm rot="5400000">
            <a:off x="5715000" y="1271335"/>
            <a:ext cx="762001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61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2BCC6-80BF-843F-23AA-462FB074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5D9D044-96A5-4E76-AF6B-AC11FE092EA8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B6ABC-BD48-BF9B-B640-CB13F962D50B}"/>
              </a:ext>
            </a:extLst>
          </p:cNvPr>
          <p:cNvSpPr txBox="1"/>
          <p:nvPr/>
        </p:nvSpPr>
        <p:spPr>
          <a:xfrm>
            <a:off x="4114800" y="325948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Defects table 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218D49-826D-DC2B-09CB-6228DAF2B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5" b="5216"/>
          <a:stretch>
            <a:fillRect/>
          </a:stretch>
        </p:blipFill>
        <p:spPr>
          <a:xfrm>
            <a:off x="1406531" y="1493947"/>
            <a:ext cx="4169263" cy="4761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EE9D9-DFCD-2D09-D4E4-89DCA31FD2D9}"/>
              </a:ext>
            </a:extLst>
          </p:cNvPr>
          <p:cNvSpPr txBox="1"/>
          <p:nvPr/>
        </p:nvSpPr>
        <p:spPr>
          <a:xfrm>
            <a:off x="1948687" y="909172"/>
            <a:ext cx="861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2 columns 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8E63A5-1919-50B8-9A80-3CBE77DA7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b="7294"/>
          <a:stretch>
            <a:fillRect/>
          </a:stretch>
        </p:blipFill>
        <p:spPr>
          <a:xfrm>
            <a:off x="6096000" y="1493947"/>
            <a:ext cx="4108367" cy="47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9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ECFD8E-2297-FE97-7AB7-55B901A77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8" r="-2" b="6333"/>
          <a:stretch>
            <a:fillRect/>
          </a:stretch>
        </p:blipFill>
        <p:spPr>
          <a:xfrm>
            <a:off x="1122948" y="1540040"/>
            <a:ext cx="9160042" cy="47965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26441-16BC-CE73-F879-BD9EC528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6432" y="6348323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35D9D044-96A5-4E76-AF6B-AC11FE092EA8}" type="slidenum">
              <a:rPr lang="en-US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FF89F-AECC-9836-DE51-6258C46D18AB}"/>
              </a:ext>
            </a:extLst>
          </p:cNvPr>
          <p:cNvSpPr txBox="1"/>
          <p:nvPr/>
        </p:nvSpPr>
        <p:spPr>
          <a:xfrm>
            <a:off x="4114800" y="18157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47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Defects table 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64F0B77-083B-BDC5-D492-D7CA408A3FED}"/>
              </a:ext>
            </a:extLst>
          </p:cNvPr>
          <p:cNvCxnSpPr>
            <a:cxnSpLocks/>
          </p:cNvCxnSpPr>
          <p:nvPr/>
        </p:nvCxnSpPr>
        <p:spPr>
          <a:xfrm rot="5400000">
            <a:off x="5735052" y="1147346"/>
            <a:ext cx="762001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FD26-CE0D-B6F6-03A8-B76C7B6B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326"/>
            <a:ext cx="10515600" cy="4636921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 of team members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Ahmed Mahmoud Ahmed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Ahmed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Asmaa Saeed Abdelaal Qasem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Hossam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Gaafer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bahariya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Ahmed Abdel Hamid Mohamed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Hassan Mohamed Eissa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Yomna Mohamed Mahrous Shalaby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(Team leader)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D3F22-D75B-82FE-BF81-C514E3FB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88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01044-4584-742E-2808-725A5C53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5D9D044-96A5-4E76-AF6B-AC11FE092EA8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5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735C6B-AA40-B61D-39EE-0C4A3FBB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5" b="6931"/>
          <a:stretch>
            <a:fillRect/>
          </a:stretch>
        </p:blipFill>
        <p:spPr>
          <a:xfrm>
            <a:off x="1406531" y="1814035"/>
            <a:ext cx="4169263" cy="4441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68C1C-31D4-8257-B4FF-CF2FDE8508C0}"/>
              </a:ext>
            </a:extLst>
          </p:cNvPr>
          <p:cNvSpPr txBox="1"/>
          <p:nvPr/>
        </p:nvSpPr>
        <p:spPr>
          <a:xfrm>
            <a:off x="1948687" y="1009683"/>
            <a:ext cx="861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2 new columns 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CusName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Address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13EEEED-A3A8-3FF0-FAA0-CC5D8EC2E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4358" y="373641"/>
            <a:ext cx="582328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table 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DB53A3-329B-840A-B39F-32504528C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1" b="6123"/>
          <a:stretch>
            <a:fillRect/>
          </a:stretch>
        </p:blipFill>
        <p:spPr>
          <a:xfrm>
            <a:off x="6096000" y="1814035"/>
            <a:ext cx="4169264" cy="44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54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1C9397-62DC-0616-58CF-5027CFFBA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1" b="6353"/>
          <a:stretch>
            <a:fillRect/>
          </a:stretch>
        </p:blipFill>
        <p:spPr>
          <a:xfrm>
            <a:off x="1155032" y="1588167"/>
            <a:ext cx="9176084" cy="46157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9AACD-6F91-F563-0889-A63A9351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pPr/>
              <a:t>21</a:t>
            </a:fld>
            <a:endParaRPr lang="en-US" sz="20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3BD951-0924-C770-7CBA-1575110866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5075" y="240233"/>
            <a:ext cx="678581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47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table 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EEFC09-AAB7-2D0E-32C5-AB237A051838}"/>
              </a:ext>
            </a:extLst>
          </p:cNvPr>
          <p:cNvCxnSpPr>
            <a:cxnSpLocks/>
          </p:cNvCxnSpPr>
          <p:nvPr/>
        </p:nvCxnSpPr>
        <p:spPr>
          <a:xfrm rot="5400000">
            <a:off x="5735052" y="1147346"/>
            <a:ext cx="762001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58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D3930-4D42-4619-917F-D0A3B6FA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038" y="185832"/>
            <a:ext cx="4273923" cy="755462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SQL</a:t>
            </a:r>
            <a:endParaRPr lang="ar-EG" sz="6000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024FB48-B3E4-482D-9E1B-ABC4625A2830}"/>
              </a:ext>
            </a:extLst>
          </p:cNvPr>
          <p:cNvGraphicFramePr/>
          <p:nvPr/>
        </p:nvGraphicFramePr>
        <p:xfrm>
          <a:off x="564775" y="1280395"/>
          <a:ext cx="11062447" cy="4923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115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160C05D2-03A6-4D32-BD92-8754ADB990FA}"/>
              </a:ext>
            </a:extLst>
          </p:cNvPr>
          <p:cNvSpPr/>
          <p:nvPr/>
        </p:nvSpPr>
        <p:spPr>
          <a:xfrm>
            <a:off x="4018995" y="1308847"/>
            <a:ext cx="4614017" cy="100404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Sales</a:t>
            </a:r>
            <a:r>
              <a:rPr lang="en-US" sz="2000" b="1" dirty="0">
                <a:solidFill>
                  <a:schemeClr val="tx1"/>
                </a:solidFill>
              </a:rPr>
              <a:t> Table to </a:t>
            </a:r>
            <a:r>
              <a:rPr lang="en-US" sz="2000" b="1" u="sng" dirty="0">
                <a:solidFill>
                  <a:schemeClr val="tx1"/>
                </a:solidFill>
              </a:rPr>
              <a:t>FactSales</a:t>
            </a:r>
            <a:r>
              <a:rPr lang="en-US" sz="2000" b="1" dirty="0">
                <a:solidFill>
                  <a:schemeClr val="tx1"/>
                </a:solidFill>
              </a:rPr>
              <a:t> View</a:t>
            </a:r>
            <a:endParaRPr lang="ar-EG" sz="20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B017C-E525-4B2B-948A-3FDA598F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60" y="177859"/>
            <a:ext cx="1795107" cy="2962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96CA7-3E20-4BF7-A9A1-A7E6E2F5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54" y="260155"/>
            <a:ext cx="2373531" cy="2798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BB92DC-53B7-462C-803F-4AA166D4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53" y="3322095"/>
            <a:ext cx="9379013" cy="3358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6697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BF7124-E703-4C3B-9E5F-9F07C47DB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5" y="639090"/>
            <a:ext cx="2151053" cy="2799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29D5D0-7069-40B2-A31B-23D20073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144" y="559315"/>
            <a:ext cx="1691046" cy="2959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60C05D2-03A6-4D32-BD92-8754ADB990FA}"/>
              </a:ext>
            </a:extLst>
          </p:cNvPr>
          <p:cNvSpPr/>
          <p:nvPr/>
        </p:nvSpPr>
        <p:spPr>
          <a:xfrm>
            <a:off x="4018995" y="1308847"/>
            <a:ext cx="4614017" cy="100404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Products</a:t>
            </a:r>
            <a:r>
              <a:rPr lang="en-US" sz="2000" b="1" dirty="0">
                <a:solidFill>
                  <a:schemeClr val="tx1"/>
                </a:solidFill>
              </a:rPr>
              <a:t> Table to </a:t>
            </a:r>
            <a:r>
              <a:rPr lang="en-US" sz="2000" b="1" u="sng" dirty="0">
                <a:solidFill>
                  <a:schemeClr val="tx1"/>
                </a:solidFill>
              </a:rPr>
              <a:t>PRODCUTS</a:t>
            </a:r>
            <a:r>
              <a:rPr lang="en-US" sz="2000" b="1" dirty="0">
                <a:solidFill>
                  <a:schemeClr val="tx1"/>
                </a:solidFill>
              </a:rPr>
              <a:t> View</a:t>
            </a:r>
            <a:endParaRPr lang="ar-EG" sz="2000" b="1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080EB6-F88D-4FFE-9A0E-6E2134B9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876" y="3664349"/>
            <a:ext cx="9214314" cy="2964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595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160C05D2-03A6-4D32-BD92-8754ADB990FA}"/>
              </a:ext>
            </a:extLst>
          </p:cNvPr>
          <p:cNvSpPr/>
          <p:nvPr/>
        </p:nvSpPr>
        <p:spPr>
          <a:xfrm>
            <a:off x="3685897" y="1138289"/>
            <a:ext cx="4614017" cy="100404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Defects</a:t>
            </a:r>
            <a:r>
              <a:rPr lang="en-US" sz="2000" b="1" dirty="0">
                <a:solidFill>
                  <a:schemeClr val="tx1"/>
                </a:solidFill>
              </a:rPr>
              <a:t> Table to </a:t>
            </a:r>
            <a:r>
              <a:rPr lang="en-US" sz="2000" b="1" u="sng" dirty="0">
                <a:solidFill>
                  <a:schemeClr val="tx1"/>
                </a:solidFill>
              </a:rPr>
              <a:t>DEFECTSQ</a:t>
            </a:r>
            <a:r>
              <a:rPr lang="en-US" sz="2000" b="1" dirty="0">
                <a:solidFill>
                  <a:schemeClr val="tx1"/>
                </a:solidFill>
              </a:rPr>
              <a:t> View</a:t>
            </a:r>
            <a:endParaRPr lang="ar-EG" sz="20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1CDB7-FBBC-4BA6-A1E2-7D1CDF68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3" y="894947"/>
            <a:ext cx="1848769" cy="1351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28069-D7A7-42EB-BEFC-35BFE20D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759" y="894947"/>
            <a:ext cx="1689496" cy="1490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DD412-9B93-4888-B1A3-0DA4104CA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83" y="2888052"/>
            <a:ext cx="8921972" cy="3446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3625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5AB2F-FF71-41FF-87FF-A33C15E1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038" y="209895"/>
            <a:ext cx="4273923" cy="755462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Power BI</a:t>
            </a:r>
            <a:endParaRPr lang="ar-EG" sz="6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EDE75A-5FC3-4EBC-A261-B2F144A20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93" y="1253705"/>
            <a:ext cx="10643983" cy="5492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D1A8A-B3D9-4A9C-A6E8-5B1AA8BFAEE6}"/>
              </a:ext>
            </a:extLst>
          </p:cNvPr>
          <p:cNvSpPr txBox="1"/>
          <p:nvPr/>
        </p:nvSpPr>
        <p:spPr>
          <a:xfrm>
            <a:off x="617256" y="1285887"/>
            <a:ext cx="190115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Data Modeling </a:t>
            </a:r>
            <a:endParaRPr lang="ar-EG" sz="2000" b="1" dirty="0"/>
          </a:p>
        </p:txBody>
      </p:sp>
    </p:spTree>
    <p:extLst>
      <p:ext uri="{BB962C8B-B14F-4D97-AF65-F5344CB8AC3E}">
        <p14:creationId xmlns:p14="http://schemas.microsoft.com/office/powerpoint/2010/main" val="95783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19D2AD-E74E-475A-A913-CB76C490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038" y="412126"/>
            <a:ext cx="4273923" cy="755462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Power BI</a:t>
            </a:r>
            <a:endParaRPr lang="ar-EG" sz="6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CF628-D4B2-480D-AC3D-2F7ACC66D64A}"/>
              </a:ext>
            </a:extLst>
          </p:cNvPr>
          <p:cNvSpPr txBox="1"/>
          <p:nvPr/>
        </p:nvSpPr>
        <p:spPr>
          <a:xfrm>
            <a:off x="1108145" y="1409911"/>
            <a:ext cx="231898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Measures</a:t>
            </a:r>
            <a:endParaRPr lang="ar-EG" sz="20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C0EF53-73D2-4BEF-AB3C-AD22F9F7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1" y="2278637"/>
            <a:ext cx="9078592" cy="847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BDDAAF-D568-4809-A23A-2B6B3CBA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5" y="5046842"/>
            <a:ext cx="11054080" cy="1399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A67F23-BA92-47F7-BBC8-5882C5F67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95" y="3853266"/>
            <a:ext cx="10936226" cy="466790"/>
          </a:xfrm>
          <a:prstGeom prst="rect">
            <a:avLst/>
          </a:prstGeom>
        </p:spPr>
      </p:pic>
      <p:pic>
        <p:nvPicPr>
          <p:cNvPr id="22" name="Graphic 21" descr="Bullseye with solid fill">
            <a:extLst>
              <a:ext uri="{FF2B5EF4-FFF2-40B4-BE49-F238E27FC236}">
                <a16:creationId xmlns:a16="http://schemas.microsoft.com/office/drawing/2014/main" id="{70CA34B8-DF31-45BE-981F-870083719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321" y="2176116"/>
            <a:ext cx="400110" cy="400110"/>
          </a:xfrm>
          <a:prstGeom prst="rect">
            <a:avLst/>
          </a:prstGeom>
        </p:spPr>
      </p:pic>
      <p:pic>
        <p:nvPicPr>
          <p:cNvPr id="24" name="Graphic 23" descr="Bullseye with solid fill">
            <a:extLst>
              <a:ext uri="{FF2B5EF4-FFF2-40B4-BE49-F238E27FC236}">
                <a16:creationId xmlns:a16="http://schemas.microsoft.com/office/drawing/2014/main" id="{AB9076D1-4474-4C3E-B448-B4FA8181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321" y="3775127"/>
            <a:ext cx="400110" cy="400110"/>
          </a:xfrm>
          <a:prstGeom prst="rect">
            <a:avLst/>
          </a:prstGeom>
        </p:spPr>
      </p:pic>
      <p:pic>
        <p:nvPicPr>
          <p:cNvPr id="25" name="Graphic 24" descr="Bullseye with solid fill">
            <a:extLst>
              <a:ext uri="{FF2B5EF4-FFF2-40B4-BE49-F238E27FC236}">
                <a16:creationId xmlns:a16="http://schemas.microsoft.com/office/drawing/2014/main" id="{AB08FE31-5399-445E-941F-9BE91B795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321" y="4974028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1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BF63D9-7368-40B1-B6CB-9AC706D5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038" y="339722"/>
            <a:ext cx="4273923" cy="755462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Power BI</a:t>
            </a:r>
            <a:endParaRPr lang="ar-EG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DD43E-937D-412E-994B-80DC6D23DC92}"/>
              </a:ext>
            </a:extLst>
          </p:cNvPr>
          <p:cNvSpPr txBox="1"/>
          <p:nvPr/>
        </p:nvSpPr>
        <p:spPr>
          <a:xfrm>
            <a:off x="1204397" y="1396520"/>
            <a:ext cx="231898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Measures</a:t>
            </a:r>
            <a:endParaRPr lang="ar-EG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517B3-B8DD-49A7-8A99-4926CDCEA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0" y="2270771"/>
            <a:ext cx="7916380" cy="362001"/>
          </a:xfrm>
          <a:prstGeom prst="rect">
            <a:avLst/>
          </a:prstGeom>
        </p:spPr>
      </p:pic>
      <p:pic>
        <p:nvPicPr>
          <p:cNvPr id="8" name="Graphic 7" descr="Bullseye with solid fill">
            <a:extLst>
              <a:ext uri="{FF2B5EF4-FFF2-40B4-BE49-F238E27FC236}">
                <a16:creationId xmlns:a16="http://schemas.microsoft.com/office/drawing/2014/main" id="{0FD280E8-9FEF-49B1-AB0D-E2BCB84F9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321" y="2203108"/>
            <a:ext cx="400110" cy="400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75C150-4D21-4E45-8F13-6476E66B8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90" y="3106913"/>
            <a:ext cx="10799439" cy="1413011"/>
          </a:xfrm>
          <a:prstGeom prst="rect">
            <a:avLst/>
          </a:prstGeom>
        </p:spPr>
      </p:pic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E5107F90-E859-4499-9257-B54CF3389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321" y="3028890"/>
            <a:ext cx="400110" cy="400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465E25-E6A1-4CC2-B90D-67AB2450A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90" y="4994065"/>
            <a:ext cx="6668431" cy="1524213"/>
          </a:xfrm>
          <a:prstGeom prst="rect">
            <a:avLst/>
          </a:prstGeom>
        </p:spPr>
      </p:pic>
      <p:pic>
        <p:nvPicPr>
          <p:cNvPr id="14" name="Graphic 13" descr="Bullseye with solid fill">
            <a:extLst>
              <a:ext uri="{FF2B5EF4-FFF2-40B4-BE49-F238E27FC236}">
                <a16:creationId xmlns:a16="http://schemas.microsoft.com/office/drawing/2014/main" id="{AF63A123-2003-4060-84DC-576DE2A3B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321" y="4903343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92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15776-5D69-4F83-BC8A-4A5ABE17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0" y="773559"/>
            <a:ext cx="10436580" cy="5883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F9B683-77F2-4832-853C-3FD58722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526" y="200677"/>
            <a:ext cx="3916947" cy="471918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Power BI Dashboard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415323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D9E66-2B90-D491-2280-EDBB0AE5F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913" y="4597900"/>
            <a:ext cx="9811753" cy="1472949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 err="1">
                <a:solidFill>
                  <a:srgbClr val="147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AgriVision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agricultural company in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United States of America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operates in several sectors of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field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poultry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4E695-E129-32BA-59A8-F2D49D9D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5D9D044-96A5-4E76-AF6B-AC11FE092EA8}" type="slidenum">
              <a:rPr lang="en-US" smtClean="0"/>
              <a:pPr algn="ctr"/>
              <a:t>3</a:t>
            </a:fld>
            <a:endParaRPr lang="en-US"/>
          </a:p>
        </p:txBody>
      </p:sp>
      <p:pic>
        <p:nvPicPr>
          <p:cNvPr id="6" name="Picture 5" descr="A logo for a farm&#10;&#10;AI-generated content may be incorrect.">
            <a:extLst>
              <a:ext uri="{FF2B5EF4-FFF2-40B4-BE49-F238E27FC236}">
                <a16:creationId xmlns:a16="http://schemas.microsoft.com/office/drawing/2014/main" id="{A0B41750-5372-1D20-EF8F-B5F864A1B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3" t="13099" r="13333" b="13918"/>
          <a:stretch>
            <a:fillRect/>
          </a:stretch>
        </p:blipFill>
        <p:spPr>
          <a:xfrm>
            <a:off x="4099759" y="457840"/>
            <a:ext cx="3992479" cy="39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77D7C6-31E1-4547-BEF2-0D8C1339973A}"/>
              </a:ext>
            </a:extLst>
          </p:cNvPr>
          <p:cNvSpPr txBox="1">
            <a:spLocks/>
          </p:cNvSpPr>
          <p:nvPr/>
        </p:nvSpPr>
        <p:spPr>
          <a:xfrm>
            <a:off x="4129505" y="168639"/>
            <a:ext cx="3932989" cy="3846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/>
              <a:t>Power BI Dashboard</a:t>
            </a:r>
            <a:endParaRPr lang="ar-EG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18017-A395-4855-B75E-6F51BE4C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73" y="852885"/>
            <a:ext cx="9956653" cy="5644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1073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3FC5-EB0E-AFC4-8183-FBADF3C4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147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22BDD-DC45-4DD7-5DD4-61EDE152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pPr/>
              <a:t>31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15352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A833-2EEF-BA95-6B2F-0E45AC079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035"/>
            <a:ext cx="10515600" cy="43513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Information: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has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category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total of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 products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distributes its products to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customers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(retail outlets) in a total of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states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key insights gained during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presented.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03EDE-A83C-669E-6A4B-D81AE9BC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5D9D044-96A5-4E76-AF6B-AC11FE092EA8}" type="slidenum">
              <a:rPr lang="en-US" smtClean="0"/>
              <a:pPr algn="ct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2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3021C5-F075-3C63-D471-CEDAD9C2D6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009654"/>
              </p:ext>
            </p:extLst>
          </p:nvPr>
        </p:nvGraphicFramePr>
        <p:xfrm>
          <a:off x="924428" y="386810"/>
          <a:ext cx="10321083" cy="323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59FA9-E22A-D6E2-0B0F-2BD87730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5D9D044-96A5-4E76-AF6B-AC11FE092EA8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15BD8-E6C0-D80B-145F-ACE235B5B1C5}"/>
              </a:ext>
            </a:extLst>
          </p:cNvPr>
          <p:cNvSpPr txBox="1"/>
          <p:nvPr/>
        </p:nvSpPr>
        <p:spPr>
          <a:xfrm>
            <a:off x="9567570" y="3424676"/>
            <a:ext cx="163629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Cheese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Milk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Yogurt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B16E0-D677-59EA-9FA3-89F491D8AC66}"/>
              </a:ext>
            </a:extLst>
          </p:cNvPr>
          <p:cNvSpPr txBox="1"/>
          <p:nvPr/>
        </p:nvSpPr>
        <p:spPr>
          <a:xfrm>
            <a:off x="683738" y="3429000"/>
            <a:ext cx="213159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bananas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Blueberries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Peaches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strawberries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E841C-287A-46C5-9CA4-781CBDD71E00}"/>
              </a:ext>
            </a:extLst>
          </p:cNvPr>
          <p:cNvSpPr txBox="1"/>
          <p:nvPr/>
        </p:nvSpPr>
        <p:spPr>
          <a:xfrm>
            <a:off x="5374224" y="3424676"/>
            <a:ext cx="14435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Barley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oats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Rice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6EF23-FA2E-F9BF-4EAB-153104C7D219}"/>
              </a:ext>
            </a:extLst>
          </p:cNvPr>
          <p:cNvSpPr txBox="1"/>
          <p:nvPr/>
        </p:nvSpPr>
        <p:spPr>
          <a:xfrm>
            <a:off x="7550216" y="3429000"/>
            <a:ext cx="18368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Chicken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B513-6016-B9A6-123F-3910012B2A30}"/>
              </a:ext>
            </a:extLst>
          </p:cNvPr>
          <p:cNvSpPr txBox="1"/>
          <p:nvPr/>
        </p:nvSpPr>
        <p:spPr>
          <a:xfrm>
            <a:off x="3056022" y="3429000"/>
            <a:ext cx="1836822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Cabbage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Carrots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Lettuce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Onions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Potatoes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Tomatoes</a:t>
            </a:r>
          </a:p>
        </p:txBody>
      </p:sp>
    </p:spTree>
    <p:extLst>
      <p:ext uri="{BB962C8B-B14F-4D97-AF65-F5344CB8AC3E}">
        <p14:creationId xmlns:p14="http://schemas.microsoft.com/office/powerpoint/2010/main" val="8593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0245-99FF-5548-587B-B38D51E3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9AC86-2C6B-9DA2-540D-16E2069A0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1429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important results obtained from the company's data during the two</a:t>
            </a:r>
            <a:r>
              <a:rPr lang="en-US" dirty="0">
                <a:cs typeface="+mj-cs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ar-E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19485-874A-150E-2D8F-9CB0376A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5D9D044-96A5-4E76-AF6B-AC11FE092EA8}" type="slidenum">
              <a:rPr lang="en-US" smtClean="0"/>
              <a:pPr algn="ctr"/>
              <a:t>6</a:t>
            </a:fld>
            <a:endParaRPr lang="en-US"/>
          </a:p>
        </p:txBody>
      </p:sp>
      <p:pic>
        <p:nvPicPr>
          <p:cNvPr id="1026" name="Picture 2" descr="Business Sales Icon Images – Browse 3,149,262 Stock Photos, Vectors, and  Video | Adobe Stock">
            <a:extLst>
              <a:ext uri="{FF2B5EF4-FFF2-40B4-BE49-F238E27FC236}">
                <a16:creationId xmlns:a16="http://schemas.microsoft.com/office/drawing/2014/main" id="{38485047-D48B-4034-7BC0-92818B8E4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6749" r="68948" b="49742"/>
          <a:stretch>
            <a:fillRect/>
          </a:stretch>
        </p:blipFill>
        <p:spPr bwMode="auto">
          <a:xfrm>
            <a:off x="8001000" y="3255335"/>
            <a:ext cx="1219200" cy="149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siness Sales Icon Images – Browse 3,149,262 Stock Photos, Vectors, and  Video | Adobe Stock">
            <a:extLst>
              <a:ext uri="{FF2B5EF4-FFF2-40B4-BE49-F238E27FC236}">
                <a16:creationId xmlns:a16="http://schemas.microsoft.com/office/drawing/2014/main" id="{F41455D1-6E4A-968C-347D-3A9A638B9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7" t="5112" r="6179" b="51379"/>
          <a:stretch>
            <a:fillRect/>
          </a:stretch>
        </p:blipFill>
        <p:spPr bwMode="auto">
          <a:xfrm>
            <a:off x="5307932" y="3255335"/>
            <a:ext cx="1219200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siness Sales Icon Images – Browse 3,149,262 Stock Photos, Vectors, and  Video | Adobe Stock">
            <a:extLst>
              <a:ext uri="{FF2B5EF4-FFF2-40B4-BE49-F238E27FC236}">
                <a16:creationId xmlns:a16="http://schemas.microsoft.com/office/drawing/2014/main" id="{7665BC81-515D-F5A4-2CD5-105E3C2CD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52034" r="67010" b="12427"/>
          <a:stretch>
            <a:fillRect/>
          </a:stretch>
        </p:blipFill>
        <p:spPr bwMode="auto">
          <a:xfrm>
            <a:off x="2272509" y="3364831"/>
            <a:ext cx="1398581" cy="13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98523-AD60-0E9D-CFAD-1A8D9C13D5B8}"/>
              </a:ext>
            </a:extLst>
          </p:cNvPr>
          <p:cNvSpPr txBox="1"/>
          <p:nvPr/>
        </p:nvSpPr>
        <p:spPr>
          <a:xfrm>
            <a:off x="4808622" y="5257128"/>
            <a:ext cx="22178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Cost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C0FE4-3025-6CE7-4D12-BA69FC4D4DFA}"/>
              </a:ext>
            </a:extLst>
          </p:cNvPr>
          <p:cNvSpPr txBox="1"/>
          <p:nvPr/>
        </p:nvSpPr>
        <p:spPr>
          <a:xfrm>
            <a:off x="7720263" y="5257127"/>
            <a:ext cx="17806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Profit 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billion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D8FEA-5A1E-7640-09A1-DF39EB634A42}"/>
              </a:ext>
            </a:extLst>
          </p:cNvPr>
          <p:cNvSpPr txBox="1"/>
          <p:nvPr/>
        </p:nvSpPr>
        <p:spPr>
          <a:xfrm>
            <a:off x="2081462" y="5257126"/>
            <a:ext cx="17806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Sales 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billion</a:t>
            </a:r>
          </a:p>
        </p:txBody>
      </p:sp>
    </p:spTree>
    <p:extLst>
      <p:ext uri="{BB962C8B-B14F-4D97-AF65-F5344CB8AC3E}">
        <p14:creationId xmlns:p14="http://schemas.microsoft.com/office/powerpoint/2010/main" val="203721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2DB73-2870-8A17-FF33-EF54BBD2C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b="1" dirty="0">
                <a:solidFill>
                  <a:srgbClr val="147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9D216-F8FD-9054-474D-452DB896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5D9D044-96A5-4E76-AF6B-AC11FE092EA8}" type="slidenum">
              <a:rPr lang="en-US" smtClean="0"/>
              <a:pPr algn="ct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3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C394-D3EE-1521-1026-919CD572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579"/>
            <a:ext cx="10515600" cy="4813384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 steps</a:t>
            </a:r>
          </a:p>
          <a:p>
            <a:pPr marL="0" lvl="0" indent="0" algn="ctr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preparation / transformation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58806-FAAA-49DB-8494-C5979890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6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00D6-E665-4913-675C-B886299AA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565" y="56673"/>
            <a:ext cx="3558159" cy="14382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was obtained from Kaggle website.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12516-365B-568C-6F35-F40EC599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D044-96A5-4E76-AF6B-AC11FE092EA8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2A238A-910A-9267-41C8-4A5B0F22C043}"/>
              </a:ext>
            </a:extLst>
          </p:cNvPr>
          <p:cNvGrpSpPr/>
          <p:nvPr/>
        </p:nvGrpSpPr>
        <p:grpSpPr>
          <a:xfrm>
            <a:off x="221221" y="733352"/>
            <a:ext cx="10180400" cy="5361547"/>
            <a:chOff x="301431" y="1006066"/>
            <a:chExt cx="11565720" cy="5361547"/>
          </a:xfrm>
        </p:grpSpPr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3FEE72F-80F7-3BFC-3ADD-1DEE353A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33" b="6828"/>
            <a:stretch>
              <a:fillRect/>
            </a:stretch>
          </p:blipFill>
          <p:spPr>
            <a:xfrm>
              <a:off x="1790379" y="2134697"/>
              <a:ext cx="10076772" cy="423291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FA91BF-C805-B599-6A38-035286A4EADE}"/>
                </a:ext>
              </a:extLst>
            </p:cNvPr>
            <p:cNvSpPr txBox="1"/>
            <p:nvPr/>
          </p:nvSpPr>
          <p:spPr>
            <a:xfrm>
              <a:off x="301431" y="3927989"/>
              <a:ext cx="928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8894 rows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DCDC0D3-98E7-185B-340D-C29C7CB0B04D}"/>
                </a:ext>
              </a:extLst>
            </p:cNvPr>
            <p:cNvGrpSpPr/>
            <p:nvPr/>
          </p:nvGrpSpPr>
          <p:grpSpPr>
            <a:xfrm rot="5400000">
              <a:off x="6383299" y="-3002958"/>
              <a:ext cx="568850" cy="9372155"/>
              <a:chOff x="666391" y="2406316"/>
              <a:chExt cx="568850" cy="306404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7AACDBD-7DF3-101F-B0A0-238D5DC2F6E3}"/>
                  </a:ext>
                </a:extLst>
              </p:cNvPr>
              <p:cNvCxnSpPr/>
              <p:nvPr/>
            </p:nvCxnSpPr>
            <p:spPr>
              <a:xfrm flipH="1">
                <a:off x="666391" y="3938509"/>
                <a:ext cx="3689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6B450280-4C43-A269-2202-384B05DFFB8E}"/>
                  </a:ext>
                </a:extLst>
              </p:cNvPr>
              <p:cNvSpPr/>
              <p:nvPr/>
            </p:nvSpPr>
            <p:spPr>
              <a:xfrm>
                <a:off x="1026694" y="2406316"/>
                <a:ext cx="208547" cy="3064040"/>
              </a:xfrm>
              <a:prstGeom prst="leftBrac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C8DD1-515C-53F0-88EA-B11D801CA12D}"/>
                </a:ext>
              </a:extLst>
            </p:cNvPr>
            <p:cNvGrpSpPr/>
            <p:nvPr/>
          </p:nvGrpSpPr>
          <p:grpSpPr>
            <a:xfrm>
              <a:off x="1069770" y="2695072"/>
              <a:ext cx="568851" cy="3064041"/>
              <a:chOff x="666390" y="2406316"/>
              <a:chExt cx="568851" cy="306404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26E7D29-64E2-EEFE-754F-E8EBD72E5F5F}"/>
                  </a:ext>
                </a:extLst>
              </p:cNvPr>
              <p:cNvCxnSpPr/>
              <p:nvPr/>
            </p:nvCxnSpPr>
            <p:spPr>
              <a:xfrm flipH="1">
                <a:off x="666390" y="3949396"/>
                <a:ext cx="3689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0BBD92CC-BE04-DDBC-EDB3-2541353F5B4A}"/>
                  </a:ext>
                </a:extLst>
              </p:cNvPr>
              <p:cNvSpPr/>
              <p:nvPr/>
            </p:nvSpPr>
            <p:spPr>
              <a:xfrm>
                <a:off x="1026694" y="2406316"/>
                <a:ext cx="208547" cy="3064040"/>
              </a:xfrm>
              <a:prstGeom prst="leftBrac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A35DC0-D431-41BE-4B7B-70833C3DBF63}"/>
                </a:ext>
              </a:extLst>
            </p:cNvPr>
            <p:cNvSpPr txBox="1"/>
            <p:nvPr/>
          </p:nvSpPr>
          <p:spPr>
            <a:xfrm>
              <a:off x="6095999" y="1006066"/>
              <a:ext cx="1535732" cy="368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 columns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05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600</Words>
  <Application>Microsoft Office PowerPoint</Application>
  <PresentationFormat>Widescreen</PresentationFormat>
  <Paragraphs>152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Times New Roman</vt:lpstr>
      <vt:lpstr>Wingdings</vt:lpstr>
      <vt:lpstr>Office Theme</vt:lpstr>
      <vt:lpstr>Graduation project Data Analyst Specialist</vt:lpstr>
      <vt:lpstr>PowerPoint Presentation</vt:lpstr>
      <vt:lpstr>PowerPoint Presentation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Query</vt:lpstr>
      <vt:lpstr>PowerPoint Presentation</vt:lpstr>
      <vt:lpstr>Insert 3 new columns : RecID – Date – Quarter  We took 3 columns from the raw data without modification : ProductID – ProductName – Category  The column containing the data for Price_Per_Kg was used and renamed the column to “Sales_Price_Per_Kg ".</vt:lpstr>
      <vt:lpstr>PowerPoint Presentation</vt:lpstr>
      <vt:lpstr>Sales table </vt:lpstr>
      <vt:lpstr>Sales table </vt:lpstr>
      <vt:lpstr>PowerPoint Presentation</vt:lpstr>
      <vt:lpstr>PowerPoint Presentation</vt:lpstr>
      <vt:lpstr>Customers table </vt:lpstr>
      <vt:lpstr>Customers table </vt:lpstr>
      <vt:lpstr>SQL</vt:lpstr>
      <vt:lpstr>PowerPoint Presentation</vt:lpstr>
      <vt:lpstr>PowerPoint Presentation</vt:lpstr>
      <vt:lpstr>PowerPoint Presentation</vt:lpstr>
      <vt:lpstr>Power BI</vt:lpstr>
      <vt:lpstr>Power BI</vt:lpstr>
      <vt:lpstr>Power BI</vt:lpstr>
      <vt:lpstr>Power BI Dashboard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Maram  shalaby</dc:creator>
  <cp:lastModifiedBy>Maram  shalaby</cp:lastModifiedBy>
  <cp:revision>28</cp:revision>
  <dcterms:created xsi:type="dcterms:W3CDTF">2025-11-29T20:16:48Z</dcterms:created>
  <dcterms:modified xsi:type="dcterms:W3CDTF">2025-12-07T00:44:33Z</dcterms:modified>
</cp:coreProperties>
</file>